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4" r:id="rId4"/>
    <p:sldId id="265" r:id="rId5"/>
    <p:sldId id="266" r:id="rId6"/>
    <p:sldId id="267" r:id="rId7"/>
    <p:sldId id="2611" r:id="rId8"/>
    <p:sldId id="2613" r:id="rId9"/>
    <p:sldId id="2612" r:id="rId10"/>
    <p:sldId id="579" r:id="rId11"/>
    <p:sldId id="580" r:id="rId12"/>
    <p:sldId id="581" r:id="rId13"/>
    <p:sldId id="582" r:id="rId14"/>
    <p:sldId id="2614" r:id="rId15"/>
    <p:sldId id="268" r:id="rId16"/>
    <p:sldId id="259" r:id="rId17"/>
    <p:sldId id="262" r:id="rId18"/>
    <p:sldId id="263" r:id="rId19"/>
    <p:sldId id="260" r:id="rId20"/>
    <p:sldId id="2615" r:id="rId21"/>
    <p:sldId id="261" r:id="rId22"/>
    <p:sldId id="2616" r:id="rId23"/>
    <p:sldId id="2617" r:id="rId24"/>
    <p:sldId id="697" r:id="rId25"/>
    <p:sldId id="698" r:id="rId26"/>
    <p:sldId id="475" r:id="rId27"/>
    <p:sldId id="2618" r:id="rId28"/>
    <p:sldId id="2619" r:id="rId29"/>
    <p:sldId id="2620" r:id="rId3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648"/>
    <a:srgbClr val="EE1C25"/>
    <a:srgbClr val="2350A3"/>
    <a:srgbClr val="F6ED26"/>
    <a:srgbClr val="00B5B7"/>
    <a:srgbClr val="F28E00"/>
    <a:srgbClr val="FDF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A45CF-D613-4283-9509-FFDDFE71C431}" type="datetimeFigureOut">
              <a:rPr lang="hr-HR" smtClean="0"/>
              <a:t>24.2.2022.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CB1B2-80BA-4CE1-8636-A1973C81A359}" type="slidenum">
              <a:rPr lang="hr-HR" smtClean="0"/>
              <a:t>‹#›</a:t>
            </a:fld>
            <a:endParaRPr lang="hr-HR"/>
          </a:p>
        </p:txBody>
      </p:sp>
    </p:spTree>
    <p:extLst>
      <p:ext uri="{BB962C8B-B14F-4D97-AF65-F5344CB8AC3E}">
        <p14:creationId xmlns:p14="http://schemas.microsoft.com/office/powerpoint/2010/main" val="156944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a:t>http://www.vatican.va/content/francesco/en/speeches/2015/october/documents/papa-francesco_20151017_50-anniversario-sinodo.html</a:t>
            </a:r>
            <a:endParaRPr/>
          </a:p>
          <a:p>
            <a:pPr marL="457200" lvl="0" indent="-298450" algn="l" rtl="0">
              <a:lnSpc>
                <a:spcPct val="100000"/>
              </a:lnSpc>
              <a:spcBef>
                <a:spcPts val="0"/>
              </a:spcBef>
              <a:spcAft>
                <a:spcPts val="0"/>
              </a:spcAft>
              <a:buSzPts val="1100"/>
              <a:buChar char="●"/>
            </a:pPr>
            <a:r>
              <a:rPr lang="es-ES">
                <a:solidFill>
                  <a:schemeClr val="dk1"/>
                </a:solidFill>
                <a:latin typeface="Arial"/>
                <a:ea typeface="Arial"/>
                <a:cs typeface="Arial"/>
                <a:sym typeface="Arial"/>
              </a:rPr>
              <a:t>We must continue along this path. The world in which we live, and which we are called to love and serve, even with its contradictions, demands that the Church strengthen cooperation in all areas of her mission. It is precisely this path of </a:t>
            </a:r>
            <a:r>
              <a:rPr lang="es-ES" i="1">
                <a:solidFill>
                  <a:schemeClr val="dk1"/>
                </a:solidFill>
                <a:latin typeface="Arial"/>
                <a:ea typeface="Arial"/>
                <a:cs typeface="Arial"/>
                <a:sym typeface="Arial"/>
              </a:rPr>
              <a:t>synodality</a:t>
            </a:r>
            <a:r>
              <a:rPr lang="es-ES" i="0">
                <a:solidFill>
                  <a:schemeClr val="dk1"/>
                </a:solidFill>
                <a:latin typeface="Arial"/>
                <a:ea typeface="Arial"/>
                <a:cs typeface="Arial"/>
                <a:sym typeface="Arial"/>
              </a:rPr>
              <a:t> which God expects of the Church of the third millennium. </a:t>
            </a:r>
            <a:r>
              <a:rPr lang="es-ES" sz="1100" b="0" i="0" u="none" strike="noStrike" cap="none">
                <a:solidFill>
                  <a:schemeClr val="dk1"/>
                </a:solidFill>
                <a:latin typeface="Arial"/>
                <a:ea typeface="Arial"/>
                <a:cs typeface="Arial"/>
                <a:sym typeface="Arial"/>
              </a:rPr>
              <a:t>(Pope Francis, Address at the Commemoration of the 50</a:t>
            </a:r>
            <a:r>
              <a:rPr lang="es-ES" sz="1100" b="0" i="0" u="none" strike="noStrike" cap="none" baseline="30000">
                <a:solidFill>
                  <a:schemeClr val="dk1"/>
                </a:solidFill>
                <a:latin typeface="Arial"/>
                <a:ea typeface="Arial"/>
                <a:cs typeface="Arial"/>
                <a:sym typeface="Arial"/>
              </a:rPr>
              <a:t>th</a:t>
            </a:r>
            <a:r>
              <a:rPr lang="es-ES" sz="1100" b="0" i="0" u="none" strike="noStrike" cap="none">
                <a:solidFill>
                  <a:schemeClr val="dk1"/>
                </a:solidFill>
                <a:latin typeface="Arial"/>
                <a:ea typeface="Arial"/>
                <a:cs typeface="Arial"/>
                <a:sym typeface="Arial"/>
              </a:rPr>
              <a:t> Anniversary of the Institution of the Synod of Bishops) </a:t>
            </a:r>
            <a:r>
              <a:rPr lang="es-ES">
                <a:solidFill>
                  <a:schemeClr val="dk1"/>
                </a:solidFill>
                <a:latin typeface="Arial"/>
                <a:ea typeface="Arial"/>
                <a:cs typeface="Arial"/>
                <a:sym typeface="Arial"/>
              </a:rPr>
              <a:t>* * *</a:t>
            </a:r>
            <a:endParaRPr/>
          </a:p>
          <a:p>
            <a:pPr marL="457200" lvl="0" indent="-298450" algn="l" rtl="0">
              <a:lnSpc>
                <a:spcPct val="100000"/>
              </a:lnSpc>
              <a:spcBef>
                <a:spcPts val="0"/>
              </a:spcBef>
              <a:spcAft>
                <a:spcPts val="0"/>
              </a:spcAft>
              <a:buSzPts val="1100"/>
              <a:buChar char="●"/>
            </a:pPr>
            <a:r>
              <a:rPr lang="es-ES" sz="1100"/>
              <a:t>“What the Lord is asking of us is already in some sense present in the very word </a:t>
            </a:r>
            <a:r>
              <a:rPr lang="es-ES" sz="1100" b="1"/>
              <a:t>“Synod.” Journeying together </a:t>
            </a:r>
            <a:r>
              <a:rPr lang="es-ES" sz="1100"/>
              <a:t>– laity, pastors, the Bishop of Rome – is an </a:t>
            </a:r>
            <a:r>
              <a:rPr lang="es-ES" sz="1100" b="1"/>
              <a:t>easy concept to put into words, but not so easy to put into practice</a:t>
            </a:r>
            <a:r>
              <a:rPr lang="es-ES" sz="1100"/>
              <a:t>.” </a:t>
            </a:r>
            <a:r>
              <a:rPr lang="es-ES" sz="1100" b="0" i="0" u="none" strike="noStrike" cap="none">
                <a:solidFill>
                  <a:schemeClr val="dk1"/>
                </a:solidFill>
                <a:latin typeface="Arial"/>
                <a:ea typeface="Arial"/>
                <a:cs typeface="Arial"/>
                <a:sym typeface="Arial"/>
              </a:rPr>
              <a:t>(Pope Francis, Address at the Commemoration of the 50</a:t>
            </a:r>
            <a:r>
              <a:rPr lang="es-ES" sz="1100" b="0" i="0" u="none" strike="noStrike" cap="none" baseline="30000">
                <a:solidFill>
                  <a:schemeClr val="dk1"/>
                </a:solidFill>
                <a:latin typeface="Arial"/>
                <a:ea typeface="Arial"/>
                <a:cs typeface="Arial"/>
                <a:sym typeface="Arial"/>
              </a:rPr>
              <a:t>th</a:t>
            </a:r>
            <a:r>
              <a:rPr lang="es-ES" sz="1100" b="0" i="0" u="none" strike="noStrike" cap="none">
                <a:solidFill>
                  <a:schemeClr val="dk1"/>
                </a:solidFill>
                <a:latin typeface="Arial"/>
                <a:ea typeface="Arial"/>
                <a:cs typeface="Arial"/>
                <a:sym typeface="Arial"/>
              </a:rPr>
              <a:t> Anniversary of the Institution of the Synod of Bishops) </a:t>
            </a:r>
            <a:endParaRPr/>
          </a:p>
        </p:txBody>
      </p:sp>
      <p:sp>
        <p:nvSpPr>
          <p:cNvPr id="148" name="Google Shape;148;p5: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chemeClr val="dk1"/>
                </a:solidFill>
                <a:latin typeface="Calibri"/>
                <a:ea typeface="Calibri"/>
                <a:cs typeface="Calibri"/>
                <a:sym typeface="Calibri"/>
              </a:rPr>
              <a:t>18</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467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a:t>http://www.vatican.va/content/francesco/en/apost_constitutions/documents/papa-francesco_costituzione-ap_20180915_episcopalis-communio.html</a:t>
            </a:r>
            <a:endParaRPr/>
          </a:p>
        </p:txBody>
      </p:sp>
      <p:sp>
        <p:nvSpPr>
          <p:cNvPr id="310" name="Google Shape;310;p26: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729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1F75D-6C31-45B5-BE71-29355E70B07E}" type="slidenum">
              <a:rPr kumimoji="0" lang="hr-HR" altLang="sr-Latn-R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r-HR" alt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r>
              <a:rPr lang="hr-HR" altLang="sr-Latn-RS" b="1"/>
              <a:t>195 – Vodi me</a:t>
            </a:r>
            <a:r>
              <a:rPr lang="hr-HR" altLang="sr-Latn-RS"/>
              <a:t> (1. kitica)</a:t>
            </a:r>
          </a:p>
        </p:txBody>
      </p:sp>
    </p:spTree>
    <p:extLst>
      <p:ext uri="{BB962C8B-B14F-4D97-AF65-F5344CB8AC3E}">
        <p14:creationId xmlns:p14="http://schemas.microsoft.com/office/powerpoint/2010/main" val="191872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392E-7814-46E4-BE20-756435C9DFC5}" type="slidenum">
              <a:rPr kumimoji="0" lang="hr-HR" altLang="sr-Latn-R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alt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r>
              <a:rPr lang="hr-HR" altLang="sr-Latn-RS" b="1"/>
              <a:t>195 – Vodi me</a:t>
            </a:r>
            <a:r>
              <a:rPr lang="hr-HR" altLang="sr-Latn-RS"/>
              <a:t> (2. kitica)</a:t>
            </a:r>
          </a:p>
        </p:txBody>
      </p:sp>
    </p:spTree>
    <p:extLst>
      <p:ext uri="{BB962C8B-B14F-4D97-AF65-F5344CB8AC3E}">
        <p14:creationId xmlns:p14="http://schemas.microsoft.com/office/powerpoint/2010/main" val="3458773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3D426-5343-4A3A-89E9-E02C26DDC94D}" type="slidenum">
              <a:rPr lang="hr-HR" altLang="sr-Latn-RS"/>
              <a:pPr/>
              <a:t>26</a:t>
            </a:fld>
            <a:endParaRPr lang="hr-HR" altLang="sr-Latn-R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hr-HR" altLang="sr-Latn-RS" b="1"/>
              <a:t>108 – Na čvrstoj stijeni</a:t>
            </a:r>
          </a:p>
        </p:txBody>
      </p:sp>
    </p:spTree>
    <p:extLst>
      <p:ext uri="{BB962C8B-B14F-4D97-AF65-F5344CB8AC3E}">
        <p14:creationId xmlns:p14="http://schemas.microsoft.com/office/powerpoint/2010/main" val="258310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CEE86-52AA-4561-BC97-1B48AB432448}" type="slidenum">
              <a:rPr lang="hr-HR" altLang="sr-Latn-RS"/>
              <a:pPr/>
              <a:t>10</a:t>
            </a:fld>
            <a:endParaRPr lang="hr-HR" altLang="sr-Latn-R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hr-HR" altLang="sr-Latn-RS" b="1" dirty="0"/>
              <a:t>152 – </a:t>
            </a:r>
            <a:r>
              <a:rPr lang="it-IT" altLang="sr-Latn-RS" b="1" dirty="0"/>
              <a:t>Samo reci </a:t>
            </a:r>
            <a:r>
              <a:rPr lang="it-IT" altLang="sr-Latn-RS" b="1" dirty="0" err="1"/>
              <a:t>rije</a:t>
            </a:r>
            <a:r>
              <a:rPr lang="hr-HR" altLang="sr-Latn-RS" b="1" dirty="0"/>
              <a:t>č</a:t>
            </a:r>
            <a:r>
              <a:rPr lang="hr-HR" altLang="sr-Latn-RS" dirty="0"/>
              <a:t> (Pripjev)</a:t>
            </a:r>
          </a:p>
        </p:txBody>
      </p:sp>
    </p:spTree>
    <p:extLst>
      <p:ext uri="{BB962C8B-B14F-4D97-AF65-F5344CB8AC3E}">
        <p14:creationId xmlns:p14="http://schemas.microsoft.com/office/powerpoint/2010/main" val="133387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7934A-32E1-4CEC-B30B-6342586E96A1}" type="slidenum">
              <a:rPr lang="hr-HR" altLang="sr-Latn-RS"/>
              <a:pPr/>
              <a:t>11</a:t>
            </a:fld>
            <a:endParaRPr lang="hr-HR" altLang="sr-Latn-R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r>
              <a:rPr lang="hr-HR" altLang="sr-Latn-RS" b="1"/>
              <a:t>152 – </a:t>
            </a:r>
            <a:r>
              <a:rPr lang="it-IT" altLang="sr-Latn-RS" b="1"/>
              <a:t>Samo reci rije</a:t>
            </a:r>
            <a:r>
              <a:rPr lang="hr-HR" altLang="sr-Latn-RS" b="1"/>
              <a:t>č</a:t>
            </a:r>
            <a:r>
              <a:rPr lang="hr-HR" altLang="sr-Latn-RS"/>
              <a:t> (1. kitica)</a:t>
            </a:r>
          </a:p>
        </p:txBody>
      </p:sp>
    </p:spTree>
    <p:extLst>
      <p:ext uri="{BB962C8B-B14F-4D97-AF65-F5344CB8AC3E}">
        <p14:creationId xmlns:p14="http://schemas.microsoft.com/office/powerpoint/2010/main" val="186226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C8F28-3FF9-4EF4-8141-880CE367BC13}" type="slidenum">
              <a:rPr lang="hr-HR" altLang="sr-Latn-RS"/>
              <a:pPr/>
              <a:t>12</a:t>
            </a:fld>
            <a:endParaRPr lang="hr-HR" altLang="sr-Latn-R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hr-HR" altLang="sr-Latn-RS" b="1"/>
              <a:t>152 – </a:t>
            </a:r>
            <a:r>
              <a:rPr lang="it-IT" altLang="sr-Latn-RS" b="1"/>
              <a:t>Samo reci rije</a:t>
            </a:r>
            <a:r>
              <a:rPr lang="hr-HR" altLang="sr-Latn-RS" b="1"/>
              <a:t>č</a:t>
            </a:r>
            <a:r>
              <a:rPr lang="hr-HR" altLang="sr-Latn-RS"/>
              <a:t> (2. kitica)</a:t>
            </a:r>
          </a:p>
        </p:txBody>
      </p:sp>
    </p:spTree>
    <p:extLst>
      <p:ext uri="{BB962C8B-B14F-4D97-AF65-F5344CB8AC3E}">
        <p14:creationId xmlns:p14="http://schemas.microsoft.com/office/powerpoint/2010/main" val="404589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2CA2E-1F39-4E65-B145-5AA93E38E386}" type="slidenum">
              <a:rPr lang="hr-HR" altLang="sr-Latn-RS"/>
              <a:pPr/>
              <a:t>13</a:t>
            </a:fld>
            <a:endParaRPr lang="hr-HR" altLang="sr-Latn-R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r>
              <a:rPr lang="hr-HR" altLang="sr-Latn-RS" b="1"/>
              <a:t>152 – </a:t>
            </a:r>
            <a:r>
              <a:rPr lang="it-IT" altLang="sr-Latn-RS" b="1"/>
              <a:t>Samo reci rije</a:t>
            </a:r>
            <a:r>
              <a:rPr lang="hr-HR" altLang="sr-Latn-RS" b="1"/>
              <a:t>č</a:t>
            </a:r>
            <a:r>
              <a:rPr lang="hr-HR" altLang="sr-Latn-RS"/>
              <a:t> (3. kitica)</a:t>
            </a:r>
          </a:p>
        </p:txBody>
      </p:sp>
    </p:spTree>
    <p:extLst>
      <p:ext uri="{BB962C8B-B14F-4D97-AF65-F5344CB8AC3E}">
        <p14:creationId xmlns:p14="http://schemas.microsoft.com/office/powerpoint/2010/main" val="28388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
        <p:nvSpPr>
          <p:cNvPr id="310" name="Google Shape;310;p26: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2715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548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a:t>http://www.vatican.va/content/francesco/en/speeches/2015/october/documents/papa-francesco_20151017_50-anniversario-sinodo.html</a:t>
            </a:r>
            <a:endParaRPr/>
          </a:p>
          <a:p>
            <a:pPr marL="457200" lvl="0" indent="-298450" algn="l" rtl="0">
              <a:lnSpc>
                <a:spcPct val="100000"/>
              </a:lnSpc>
              <a:spcBef>
                <a:spcPts val="0"/>
              </a:spcBef>
              <a:spcAft>
                <a:spcPts val="0"/>
              </a:spcAft>
              <a:buSzPts val="1100"/>
              <a:buChar char="●"/>
            </a:pPr>
            <a:r>
              <a:rPr lang="es-ES">
                <a:solidFill>
                  <a:schemeClr val="dk1"/>
                </a:solidFill>
                <a:latin typeface="Arial"/>
                <a:ea typeface="Arial"/>
                <a:cs typeface="Arial"/>
                <a:sym typeface="Arial"/>
              </a:rPr>
              <a:t>We must continue along this path. The world in which we live, and which we are called to love and serve, even with its contradictions, demands that the Church strengthen cooperation in all areas of her mission. It is precisely this path of </a:t>
            </a:r>
            <a:r>
              <a:rPr lang="es-ES" i="1">
                <a:solidFill>
                  <a:schemeClr val="dk1"/>
                </a:solidFill>
                <a:latin typeface="Arial"/>
                <a:ea typeface="Arial"/>
                <a:cs typeface="Arial"/>
                <a:sym typeface="Arial"/>
              </a:rPr>
              <a:t>synodality</a:t>
            </a:r>
            <a:r>
              <a:rPr lang="es-ES" i="0">
                <a:solidFill>
                  <a:schemeClr val="dk1"/>
                </a:solidFill>
                <a:latin typeface="Arial"/>
                <a:ea typeface="Arial"/>
                <a:cs typeface="Arial"/>
                <a:sym typeface="Arial"/>
              </a:rPr>
              <a:t> which God expects of the Church of the third millennium. </a:t>
            </a:r>
            <a:r>
              <a:rPr lang="es-ES" sz="1100" b="0" i="0" u="none" strike="noStrike" cap="none">
                <a:solidFill>
                  <a:schemeClr val="dk1"/>
                </a:solidFill>
                <a:latin typeface="Arial"/>
                <a:ea typeface="Arial"/>
                <a:cs typeface="Arial"/>
                <a:sym typeface="Arial"/>
              </a:rPr>
              <a:t>(Pope Francis, Address at the Commemoration of the 50</a:t>
            </a:r>
            <a:r>
              <a:rPr lang="es-ES" sz="1100" b="0" i="0" u="none" strike="noStrike" cap="none" baseline="30000">
                <a:solidFill>
                  <a:schemeClr val="dk1"/>
                </a:solidFill>
                <a:latin typeface="Arial"/>
                <a:ea typeface="Arial"/>
                <a:cs typeface="Arial"/>
                <a:sym typeface="Arial"/>
              </a:rPr>
              <a:t>th</a:t>
            </a:r>
            <a:r>
              <a:rPr lang="es-ES" sz="1100" b="0" i="0" u="none" strike="noStrike" cap="none">
                <a:solidFill>
                  <a:schemeClr val="dk1"/>
                </a:solidFill>
                <a:latin typeface="Arial"/>
                <a:ea typeface="Arial"/>
                <a:cs typeface="Arial"/>
                <a:sym typeface="Arial"/>
              </a:rPr>
              <a:t> Anniversary of the Institution of the Synod of Bishops) </a:t>
            </a:r>
            <a:r>
              <a:rPr lang="es-ES">
                <a:solidFill>
                  <a:schemeClr val="dk1"/>
                </a:solidFill>
                <a:latin typeface="Arial"/>
                <a:ea typeface="Arial"/>
                <a:cs typeface="Arial"/>
                <a:sym typeface="Arial"/>
              </a:rPr>
              <a:t>* * *</a:t>
            </a:r>
            <a:endParaRPr/>
          </a:p>
          <a:p>
            <a:pPr marL="457200" lvl="0" indent="-298450" algn="l" rtl="0">
              <a:lnSpc>
                <a:spcPct val="100000"/>
              </a:lnSpc>
              <a:spcBef>
                <a:spcPts val="0"/>
              </a:spcBef>
              <a:spcAft>
                <a:spcPts val="0"/>
              </a:spcAft>
              <a:buSzPts val="1100"/>
              <a:buChar char="●"/>
            </a:pPr>
            <a:r>
              <a:rPr lang="es-ES" sz="1100"/>
              <a:t>“What the Lord is asking of us is already in some sense present in the very word </a:t>
            </a:r>
            <a:r>
              <a:rPr lang="es-ES" sz="1100" b="1"/>
              <a:t>“Synod.” Journeying together </a:t>
            </a:r>
            <a:r>
              <a:rPr lang="es-ES" sz="1100"/>
              <a:t>– laity, pastors, the Bishop of Rome – is an </a:t>
            </a:r>
            <a:r>
              <a:rPr lang="es-ES" sz="1100" b="1"/>
              <a:t>easy concept to put into words, but not so easy to put into practice</a:t>
            </a:r>
            <a:r>
              <a:rPr lang="es-ES" sz="1100"/>
              <a:t>.” </a:t>
            </a:r>
            <a:r>
              <a:rPr lang="es-ES" sz="1100" b="0" i="0" u="none" strike="noStrike" cap="none">
                <a:solidFill>
                  <a:schemeClr val="dk1"/>
                </a:solidFill>
                <a:latin typeface="Arial"/>
                <a:ea typeface="Arial"/>
                <a:cs typeface="Arial"/>
                <a:sym typeface="Arial"/>
              </a:rPr>
              <a:t>(Pope Francis, Address at the Commemoration of the 50</a:t>
            </a:r>
            <a:r>
              <a:rPr lang="es-ES" sz="1100" b="0" i="0" u="none" strike="noStrike" cap="none" baseline="30000">
                <a:solidFill>
                  <a:schemeClr val="dk1"/>
                </a:solidFill>
                <a:latin typeface="Arial"/>
                <a:ea typeface="Arial"/>
                <a:cs typeface="Arial"/>
                <a:sym typeface="Arial"/>
              </a:rPr>
              <a:t>th</a:t>
            </a:r>
            <a:r>
              <a:rPr lang="es-ES" sz="1100" b="0" i="0" u="none" strike="noStrike" cap="none">
                <a:solidFill>
                  <a:schemeClr val="dk1"/>
                </a:solidFill>
                <a:latin typeface="Arial"/>
                <a:ea typeface="Arial"/>
                <a:cs typeface="Arial"/>
                <a:sym typeface="Arial"/>
              </a:rPr>
              <a:t> Anniversary of the Institution of the Synod of Bishops) </a:t>
            </a:r>
            <a:endParaRPr/>
          </a:p>
        </p:txBody>
      </p:sp>
      <p:sp>
        <p:nvSpPr>
          <p:cNvPr id="148" name="Google Shape;148;p5: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chemeClr val="dk1"/>
                </a:solidFill>
                <a:latin typeface="Calibri"/>
                <a:ea typeface="Calibri"/>
                <a:cs typeface="Calibri"/>
                <a:sym typeface="Calibri"/>
              </a:rPr>
              <a:t>16</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
              <a:t>http://www.vatican.va/content/francesco/en/speeches/2015/october/documents/papa-francesco_20151017_50-anniversario-sinodo.html</a:t>
            </a:r>
            <a:endParaRPr/>
          </a:p>
          <a:p>
            <a:pPr marL="457200" lvl="0" indent="-298450" algn="l" rtl="0">
              <a:lnSpc>
                <a:spcPct val="100000"/>
              </a:lnSpc>
              <a:spcBef>
                <a:spcPts val="0"/>
              </a:spcBef>
              <a:spcAft>
                <a:spcPts val="0"/>
              </a:spcAft>
              <a:buSzPts val="1100"/>
              <a:buChar char="●"/>
            </a:pPr>
            <a:r>
              <a:rPr lang="es-ES">
                <a:solidFill>
                  <a:schemeClr val="dk1"/>
                </a:solidFill>
                <a:latin typeface="Arial"/>
                <a:ea typeface="Arial"/>
                <a:cs typeface="Arial"/>
                <a:sym typeface="Arial"/>
              </a:rPr>
              <a:t>We must continue along this path. The world in which we live, and which we are called to love and serve, even with its contradictions, demands that the Church strengthen cooperation in all areas of her mission. It is precisely this path of </a:t>
            </a:r>
            <a:r>
              <a:rPr lang="es-ES" i="1">
                <a:solidFill>
                  <a:schemeClr val="dk1"/>
                </a:solidFill>
                <a:latin typeface="Arial"/>
                <a:ea typeface="Arial"/>
                <a:cs typeface="Arial"/>
                <a:sym typeface="Arial"/>
              </a:rPr>
              <a:t>synodality</a:t>
            </a:r>
            <a:r>
              <a:rPr lang="es-ES" i="0">
                <a:solidFill>
                  <a:schemeClr val="dk1"/>
                </a:solidFill>
                <a:latin typeface="Arial"/>
                <a:ea typeface="Arial"/>
                <a:cs typeface="Arial"/>
                <a:sym typeface="Arial"/>
              </a:rPr>
              <a:t> which God expects of the Church of the third millennium. </a:t>
            </a:r>
            <a:r>
              <a:rPr lang="es-ES" sz="1100" b="0" i="0" u="none" strike="noStrike" cap="none">
                <a:solidFill>
                  <a:schemeClr val="dk1"/>
                </a:solidFill>
                <a:latin typeface="Arial"/>
                <a:ea typeface="Arial"/>
                <a:cs typeface="Arial"/>
                <a:sym typeface="Arial"/>
              </a:rPr>
              <a:t>(Pope Francis, Address at the Commemoration of the 50</a:t>
            </a:r>
            <a:r>
              <a:rPr lang="es-ES" sz="1100" b="0" i="0" u="none" strike="noStrike" cap="none" baseline="30000">
                <a:solidFill>
                  <a:schemeClr val="dk1"/>
                </a:solidFill>
                <a:latin typeface="Arial"/>
                <a:ea typeface="Arial"/>
                <a:cs typeface="Arial"/>
                <a:sym typeface="Arial"/>
              </a:rPr>
              <a:t>th</a:t>
            </a:r>
            <a:r>
              <a:rPr lang="es-ES" sz="1100" b="0" i="0" u="none" strike="noStrike" cap="none">
                <a:solidFill>
                  <a:schemeClr val="dk1"/>
                </a:solidFill>
                <a:latin typeface="Arial"/>
                <a:ea typeface="Arial"/>
                <a:cs typeface="Arial"/>
                <a:sym typeface="Arial"/>
              </a:rPr>
              <a:t> Anniversary of the Institution of the Synod of Bishops) </a:t>
            </a:r>
            <a:r>
              <a:rPr lang="es-ES">
                <a:solidFill>
                  <a:schemeClr val="dk1"/>
                </a:solidFill>
                <a:latin typeface="Arial"/>
                <a:ea typeface="Arial"/>
                <a:cs typeface="Arial"/>
                <a:sym typeface="Arial"/>
              </a:rPr>
              <a:t>* * *</a:t>
            </a:r>
            <a:endParaRPr/>
          </a:p>
          <a:p>
            <a:pPr marL="457200" lvl="0" indent="-298450" algn="l" rtl="0">
              <a:lnSpc>
                <a:spcPct val="100000"/>
              </a:lnSpc>
              <a:spcBef>
                <a:spcPts val="0"/>
              </a:spcBef>
              <a:spcAft>
                <a:spcPts val="0"/>
              </a:spcAft>
              <a:buSzPts val="1100"/>
              <a:buChar char="●"/>
            </a:pPr>
            <a:r>
              <a:rPr lang="es-ES" sz="1100"/>
              <a:t>“What the Lord is asking of us is already in some sense present in the very word </a:t>
            </a:r>
            <a:r>
              <a:rPr lang="es-ES" sz="1100" b="1"/>
              <a:t>“Synod.” Journeying together </a:t>
            </a:r>
            <a:r>
              <a:rPr lang="es-ES" sz="1100"/>
              <a:t>– laity, pastors, the Bishop of Rome – is an </a:t>
            </a:r>
            <a:r>
              <a:rPr lang="es-ES" sz="1100" b="1"/>
              <a:t>easy concept to put into words, but not so easy to put into practice</a:t>
            </a:r>
            <a:r>
              <a:rPr lang="es-ES" sz="1100"/>
              <a:t>.” </a:t>
            </a:r>
            <a:r>
              <a:rPr lang="es-ES" sz="1100" b="0" i="0" u="none" strike="noStrike" cap="none">
                <a:solidFill>
                  <a:schemeClr val="dk1"/>
                </a:solidFill>
                <a:latin typeface="Arial"/>
                <a:ea typeface="Arial"/>
                <a:cs typeface="Arial"/>
                <a:sym typeface="Arial"/>
              </a:rPr>
              <a:t>(Pope Francis, Address at the Commemoration of the 50</a:t>
            </a:r>
            <a:r>
              <a:rPr lang="es-ES" sz="1100" b="0" i="0" u="none" strike="noStrike" cap="none" baseline="30000">
                <a:solidFill>
                  <a:schemeClr val="dk1"/>
                </a:solidFill>
                <a:latin typeface="Arial"/>
                <a:ea typeface="Arial"/>
                <a:cs typeface="Arial"/>
                <a:sym typeface="Arial"/>
              </a:rPr>
              <a:t>th</a:t>
            </a:r>
            <a:r>
              <a:rPr lang="es-ES" sz="1100" b="0" i="0" u="none" strike="noStrike" cap="none">
                <a:solidFill>
                  <a:schemeClr val="dk1"/>
                </a:solidFill>
                <a:latin typeface="Arial"/>
                <a:ea typeface="Arial"/>
                <a:cs typeface="Arial"/>
                <a:sym typeface="Arial"/>
              </a:rPr>
              <a:t> Anniversary of the Institution of the Synod of Bishops) </a:t>
            </a:r>
            <a:endParaRPr/>
          </a:p>
        </p:txBody>
      </p:sp>
      <p:sp>
        <p:nvSpPr>
          <p:cNvPr id="148" name="Google Shape;148;p5: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chemeClr val="dk1"/>
                </a:solidFill>
                <a:latin typeface="Calibri"/>
                <a:ea typeface="Calibri"/>
                <a:cs typeface="Calibri"/>
                <a:sym typeface="Calibri"/>
              </a:rPr>
              <a:t>17</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2761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38"/>
        <p:cNvGrpSpPr/>
        <p:nvPr/>
      </p:nvGrpSpPr>
      <p:grpSpPr>
        <a:xfrm>
          <a:off x="0" y="0"/>
          <a:ext cx="0" cy="0"/>
          <a:chOff x="0" y="0"/>
          <a:chExt cx="0" cy="0"/>
        </a:xfrm>
      </p:grpSpPr>
      <p:sp>
        <p:nvSpPr>
          <p:cNvPr id="39" name="Google Shape;39;p43"/>
          <p:cNvSpPr/>
          <p:nvPr/>
        </p:nvSpPr>
        <p:spPr>
          <a:xfrm>
            <a:off x="-27600" y="-82800"/>
            <a:ext cx="12280800" cy="694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0" name="Google Shape;40;p43"/>
          <p:cNvPicPr preferRelativeResize="0"/>
          <p:nvPr/>
        </p:nvPicPr>
        <p:blipFill rotWithShape="1">
          <a:blip r:embed="rId2">
            <a:alphaModFix/>
          </a:blip>
          <a:srcRect t="-17496" r="-2445" b="29969"/>
          <a:stretch/>
        </p:blipFill>
        <p:spPr>
          <a:xfrm>
            <a:off x="2851801" y="3272633"/>
            <a:ext cx="8626633" cy="3585368"/>
          </a:xfrm>
          <a:prstGeom prst="rect">
            <a:avLst/>
          </a:prstGeom>
          <a:noFill/>
          <a:ln>
            <a:noFill/>
          </a:ln>
        </p:spPr>
      </p:pic>
      <p:pic>
        <p:nvPicPr>
          <p:cNvPr id="41" name="Google Shape;41;p43"/>
          <p:cNvPicPr preferRelativeResize="0"/>
          <p:nvPr/>
        </p:nvPicPr>
        <p:blipFill rotWithShape="1">
          <a:blip r:embed="rId2">
            <a:alphaModFix/>
          </a:blip>
          <a:srcRect l="-16011" t="-41084" r="13563" b="39665"/>
          <a:stretch/>
        </p:blipFill>
        <p:spPr>
          <a:xfrm rot="10800000" flipH="1">
            <a:off x="3686601" y="-95434"/>
            <a:ext cx="8626633" cy="4154667"/>
          </a:xfrm>
          <a:prstGeom prst="rect">
            <a:avLst/>
          </a:prstGeom>
          <a:noFill/>
          <a:ln>
            <a:noFill/>
          </a:ln>
        </p:spPr>
      </p:pic>
      <p:pic>
        <p:nvPicPr>
          <p:cNvPr id="42" name="Google Shape;42;p43"/>
          <p:cNvPicPr preferRelativeResize="0"/>
          <p:nvPr/>
        </p:nvPicPr>
        <p:blipFill rotWithShape="1">
          <a:blip r:embed="rId2">
            <a:alphaModFix/>
          </a:blip>
          <a:srcRect l="57885" t="8301" r="-17059" b="-24906"/>
          <a:stretch/>
        </p:blipFill>
        <p:spPr>
          <a:xfrm rot="10800000" flipH="1">
            <a:off x="-36533" y="2030301"/>
            <a:ext cx="4823967" cy="4624500"/>
          </a:xfrm>
          <a:prstGeom prst="rect">
            <a:avLst/>
          </a:prstGeom>
          <a:noFill/>
          <a:ln>
            <a:noFill/>
          </a:ln>
        </p:spPr>
      </p:pic>
      <p:sp>
        <p:nvSpPr>
          <p:cNvPr id="43" name="Google Shape;43;p43"/>
          <p:cNvSpPr txBox="1">
            <a:spLocks noGrp="1"/>
          </p:cNvSpPr>
          <p:nvPr>
            <p:ph type="sldNum" idx="12"/>
          </p:nvPr>
        </p:nvSpPr>
        <p:spPr>
          <a:xfrm>
            <a:off x="11369600" y="6247781"/>
            <a:ext cx="731600" cy="451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a:p>
        </p:txBody>
      </p:sp>
      <p:sp>
        <p:nvSpPr>
          <p:cNvPr id="44" name="Google Shape;44;p43"/>
          <p:cNvSpPr txBox="1"/>
          <p:nvPr/>
        </p:nvSpPr>
        <p:spPr>
          <a:xfrm>
            <a:off x="7728000" y="6247781"/>
            <a:ext cx="4000000" cy="4516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ES" sz="1333" b="0" i="0" u="none" strike="noStrike" cap="none">
                <a:solidFill>
                  <a:srgbClr val="595959"/>
                </a:solidFill>
                <a:latin typeface="Helvetica Neue"/>
                <a:ea typeface="Helvetica Neue"/>
                <a:cs typeface="Helvetica Neue"/>
                <a:sym typeface="Helvetica Neue"/>
              </a:rPr>
              <a:t>www.synod.va</a:t>
            </a:r>
            <a:endParaRPr sz="1333" b="0" i="0" u="none" strike="noStrike" cap="none">
              <a:solidFill>
                <a:srgbClr val="595959"/>
              </a:solidFill>
              <a:latin typeface="Helvetica Neue"/>
              <a:ea typeface="Helvetica Neue"/>
              <a:cs typeface="Helvetica Neue"/>
              <a:sym typeface="Helvetica Neue"/>
            </a:endParaRPr>
          </a:p>
        </p:txBody>
      </p:sp>
      <p:sp>
        <p:nvSpPr>
          <p:cNvPr id="45" name="Google Shape;45;p43"/>
          <p:cNvSpPr txBox="1">
            <a:spLocks noGrp="1"/>
          </p:cNvSpPr>
          <p:nvPr>
            <p:ph type="title"/>
          </p:nvPr>
        </p:nvSpPr>
        <p:spPr>
          <a:xfrm>
            <a:off x="167" y="1689200"/>
            <a:ext cx="12192000" cy="2272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DE8F32"/>
              </a:buClr>
              <a:buSzPts val="9300"/>
              <a:buFont typeface="Helvetica Neue"/>
              <a:buNone/>
              <a:defRPr sz="12400">
                <a:solidFill>
                  <a:srgbClr val="DE8F32"/>
                </a:solidFill>
                <a:latin typeface="Helvetica Neue"/>
                <a:ea typeface="Helvetica Neue"/>
                <a:cs typeface="Helvetica Neue"/>
                <a:sym typeface="Helvetica Neue"/>
              </a:defRPr>
            </a:lvl1pPr>
            <a:lvl2pPr lvl="1"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2pPr>
            <a:lvl3pPr lvl="2"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3pPr>
            <a:lvl4pPr lvl="3"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4pPr>
            <a:lvl5pPr lvl="4"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5pPr>
            <a:lvl6pPr lvl="5"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6pPr>
            <a:lvl7pPr lvl="6"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7pPr>
            <a:lvl8pPr lvl="7"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8pPr>
            <a:lvl9pPr lvl="8" algn="l">
              <a:lnSpc>
                <a:spcPct val="100000"/>
              </a:lnSpc>
              <a:spcBef>
                <a:spcPts val="0"/>
              </a:spcBef>
              <a:spcAft>
                <a:spcPts val="0"/>
              </a:spcAft>
              <a:buClr>
                <a:srgbClr val="DE8F32"/>
              </a:buClr>
              <a:buSzPts val="9500"/>
              <a:buFont typeface="Helvetica Neue"/>
              <a:buNone/>
              <a:defRPr sz="12666">
                <a:solidFill>
                  <a:srgbClr val="DE8F32"/>
                </a:solidFill>
                <a:latin typeface="Helvetica Neue"/>
                <a:ea typeface="Helvetica Neue"/>
                <a:cs typeface="Helvetica Neue"/>
                <a:sym typeface="Helvetica Neue"/>
              </a:defRPr>
            </a:lvl9pPr>
          </a:lstStyle>
          <a:p>
            <a:endParaRPr/>
          </a:p>
        </p:txBody>
      </p:sp>
      <p:sp>
        <p:nvSpPr>
          <p:cNvPr id="46" name="Google Shape;46;p43"/>
          <p:cNvSpPr txBox="1">
            <a:spLocks noGrp="1"/>
          </p:cNvSpPr>
          <p:nvPr>
            <p:ph type="subTitle" idx="1"/>
          </p:nvPr>
        </p:nvSpPr>
        <p:spPr>
          <a:xfrm>
            <a:off x="3134200" y="4063200"/>
            <a:ext cx="5923600" cy="740400"/>
          </a:xfrm>
          <a:prstGeom prst="rect">
            <a:avLst/>
          </a:prstGeom>
          <a:noFill/>
          <a:ln>
            <a:noFill/>
          </a:ln>
        </p:spPr>
        <p:txBody>
          <a:bodyPr spcFirstLastPara="1" wrap="square" lIns="91425" tIns="91425" rIns="91425" bIns="91425" anchor="b" anchorCtr="0">
            <a:normAutofit/>
          </a:bodyPr>
          <a:lstStyle>
            <a:lvl1pPr lvl="0" algn="ctr">
              <a:lnSpc>
                <a:spcPct val="115000"/>
              </a:lnSpc>
              <a:spcBef>
                <a:spcPts val="0"/>
              </a:spcBef>
              <a:spcAft>
                <a:spcPts val="0"/>
              </a:spcAft>
              <a:buClr>
                <a:srgbClr val="DE8F32"/>
              </a:buClr>
              <a:buSzPts val="2200"/>
              <a:buFont typeface="Helvetica Neue"/>
              <a:buNone/>
              <a:defRPr sz="2933">
                <a:solidFill>
                  <a:srgbClr val="DE8F32"/>
                </a:solidFill>
                <a:latin typeface="Helvetica Neue"/>
                <a:ea typeface="Helvetica Neue"/>
                <a:cs typeface="Helvetica Neue"/>
                <a:sym typeface="Helvetica Neue"/>
              </a:defRPr>
            </a:lvl1pPr>
            <a:lvl2pPr lvl="1"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2pPr>
            <a:lvl3pPr lvl="2"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3pPr>
            <a:lvl4pPr lvl="3"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4pPr>
            <a:lvl5pPr lvl="4"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5pPr>
            <a:lvl6pPr lvl="5"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6pPr>
            <a:lvl7pPr lvl="6"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7pPr>
            <a:lvl8pPr lvl="7"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8pPr>
            <a:lvl9pPr lvl="8"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9pPr>
          </a:lstStyle>
          <a:p>
            <a:endParaRPr/>
          </a:p>
        </p:txBody>
      </p:sp>
      <p:pic>
        <p:nvPicPr>
          <p:cNvPr id="47" name="Google Shape;47;p43"/>
          <p:cNvPicPr preferRelativeResize="0"/>
          <p:nvPr/>
        </p:nvPicPr>
        <p:blipFill rotWithShape="1">
          <a:blip r:embed="rId3">
            <a:alphaModFix/>
          </a:blip>
          <a:srcRect/>
          <a:stretch/>
        </p:blipFill>
        <p:spPr>
          <a:xfrm>
            <a:off x="2467" y="5509834"/>
            <a:ext cx="1513732" cy="1339364"/>
          </a:xfrm>
          <a:prstGeom prst="rect">
            <a:avLst/>
          </a:prstGeom>
          <a:noFill/>
          <a:ln>
            <a:noFill/>
          </a:ln>
        </p:spPr>
      </p:pic>
    </p:spTree>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a:lvl1pPr>
            <a:lvl2pPr marL="1219170" lvl="1" indent="-406390" algn="l">
              <a:lnSpc>
                <a:spcPct val="115000"/>
              </a:lnSpc>
              <a:spcBef>
                <a:spcPts val="0"/>
              </a:spcBef>
              <a:spcAft>
                <a:spcPts val="0"/>
              </a:spcAft>
              <a:buSzPts val="1200"/>
              <a:buChar char="○"/>
              <a:defRPr/>
            </a:lvl2pPr>
            <a:lvl3pPr marL="1828754" lvl="2" indent="-406390" algn="l">
              <a:lnSpc>
                <a:spcPct val="115000"/>
              </a:lnSpc>
              <a:spcBef>
                <a:spcPts val="0"/>
              </a:spcBef>
              <a:spcAft>
                <a:spcPts val="0"/>
              </a:spcAft>
              <a:buSzPts val="1200"/>
              <a:buChar char="■"/>
              <a:defRPr/>
            </a:lvl3pPr>
            <a:lvl4pPr marL="2438339" lvl="3" indent="-406390" algn="l">
              <a:lnSpc>
                <a:spcPct val="115000"/>
              </a:lnSpc>
              <a:spcBef>
                <a:spcPts val="0"/>
              </a:spcBef>
              <a:spcAft>
                <a:spcPts val="0"/>
              </a:spcAft>
              <a:buSzPts val="1200"/>
              <a:buChar char="●"/>
              <a:defRPr/>
            </a:lvl4pPr>
            <a:lvl5pPr marL="3047924" lvl="4" indent="-406390" algn="l">
              <a:lnSpc>
                <a:spcPct val="115000"/>
              </a:lnSpc>
              <a:spcBef>
                <a:spcPts val="0"/>
              </a:spcBef>
              <a:spcAft>
                <a:spcPts val="0"/>
              </a:spcAft>
              <a:buSzPts val="1200"/>
              <a:buChar char="○"/>
              <a:defRPr/>
            </a:lvl5pPr>
            <a:lvl6pPr marL="3657509" lvl="5" indent="-406390" algn="l">
              <a:lnSpc>
                <a:spcPct val="115000"/>
              </a:lnSpc>
              <a:spcBef>
                <a:spcPts val="0"/>
              </a:spcBef>
              <a:spcAft>
                <a:spcPts val="0"/>
              </a:spcAft>
              <a:buSzPts val="1200"/>
              <a:buChar char="■"/>
              <a:defRPr/>
            </a:lvl6pPr>
            <a:lvl7pPr marL="4267093" lvl="6" indent="-406390" algn="l">
              <a:lnSpc>
                <a:spcPct val="115000"/>
              </a:lnSpc>
              <a:spcBef>
                <a:spcPts val="0"/>
              </a:spcBef>
              <a:spcAft>
                <a:spcPts val="0"/>
              </a:spcAft>
              <a:buSzPts val="1200"/>
              <a:buChar char="●"/>
              <a:defRPr/>
            </a:lvl7pPr>
            <a:lvl8pPr marL="4876678" lvl="7" indent="-406390" algn="l">
              <a:lnSpc>
                <a:spcPct val="115000"/>
              </a:lnSpc>
              <a:spcBef>
                <a:spcPts val="0"/>
              </a:spcBef>
              <a:spcAft>
                <a:spcPts val="0"/>
              </a:spcAft>
              <a:buSzPts val="1200"/>
              <a:buChar char="○"/>
              <a:defRPr/>
            </a:lvl8pPr>
            <a:lvl9pPr marL="5486263" lvl="8" indent="-406390" algn="l">
              <a:lnSpc>
                <a:spcPct val="115000"/>
              </a:lnSpc>
              <a:spcBef>
                <a:spcPts val="0"/>
              </a:spcBef>
              <a:spcAft>
                <a:spcPts val="0"/>
              </a:spcAft>
              <a:buSzPts val="1200"/>
              <a:buChar char="■"/>
              <a:defRPr/>
            </a:lvl9pPr>
          </a:lstStyle>
          <a:p>
            <a:endParaRPr/>
          </a:p>
        </p:txBody>
      </p:sp>
      <p:sp>
        <p:nvSpPr>
          <p:cNvPr id="31" name="Google Shape;31;p41"/>
          <p:cNvSpPr txBox="1">
            <a:spLocks noGrp="1"/>
          </p:cNvSpPr>
          <p:nvPr>
            <p:ph type="dt" idx="10"/>
          </p:nvPr>
        </p:nvSpPr>
        <p:spPr>
          <a:xfrm>
            <a:off x="4775200" y="6305549"/>
            <a:ext cx="2844800" cy="47625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2" name="Google Shape;32;p41"/>
          <p:cNvSpPr txBox="1">
            <a:spLocks noGrp="1"/>
          </p:cNvSpPr>
          <p:nvPr>
            <p:ph type="ftr" idx="11"/>
          </p:nvPr>
        </p:nvSpPr>
        <p:spPr>
          <a:xfrm>
            <a:off x="7620000" y="6305549"/>
            <a:ext cx="3860800" cy="47625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3" name="Google Shape;33;p41"/>
          <p:cNvSpPr txBox="1">
            <a:spLocks noGrp="1"/>
          </p:cNvSpPr>
          <p:nvPr>
            <p:ph type="sldNum" idx="12"/>
          </p:nvPr>
        </p:nvSpPr>
        <p:spPr>
          <a:xfrm>
            <a:off x="11369600" y="6247781"/>
            <a:ext cx="731600" cy="451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a:p>
        </p:txBody>
      </p:sp>
    </p:spTree>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E52330"/>
        </a:solidFill>
        <a:effectLst/>
      </p:bgPr>
    </p:bg>
    <p:spTree>
      <p:nvGrpSpPr>
        <p:cNvPr id="1" name="Shape 12"/>
        <p:cNvGrpSpPr/>
        <p:nvPr/>
      </p:nvGrpSpPr>
      <p:grpSpPr>
        <a:xfrm>
          <a:off x="0" y="0"/>
          <a:ext cx="0" cy="0"/>
          <a:chOff x="0" y="0"/>
          <a:chExt cx="0" cy="0"/>
        </a:xfrm>
      </p:grpSpPr>
      <p:sp>
        <p:nvSpPr>
          <p:cNvPr id="13" name="Google Shape;13;p38"/>
          <p:cNvSpPr/>
          <p:nvPr/>
        </p:nvSpPr>
        <p:spPr>
          <a:xfrm>
            <a:off x="-105767" y="-70533"/>
            <a:ext cx="12411200" cy="70168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 name="Google Shape;14;p38"/>
          <p:cNvSpPr txBox="1">
            <a:spLocks noGrp="1"/>
          </p:cNvSpPr>
          <p:nvPr>
            <p:ph type="title"/>
          </p:nvPr>
        </p:nvSpPr>
        <p:spPr>
          <a:xfrm>
            <a:off x="540000" y="2386800"/>
            <a:ext cx="10968400" cy="1298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DE8F32"/>
              </a:buClr>
              <a:buSzPts val="4400"/>
              <a:buFont typeface="Helvetica Neue"/>
              <a:buNone/>
              <a:defRPr sz="5867">
                <a:solidFill>
                  <a:srgbClr val="DE8F32"/>
                </a:solidFill>
                <a:latin typeface="Helvetica Neue"/>
                <a:ea typeface="Helvetica Neue"/>
                <a:cs typeface="Helvetica Neue"/>
                <a:sym typeface="Helvetica Neue"/>
              </a:defRPr>
            </a:lvl1pPr>
            <a:lvl2pPr lvl="1" algn="ctr">
              <a:lnSpc>
                <a:spcPct val="100000"/>
              </a:lnSpc>
              <a:spcBef>
                <a:spcPts val="0"/>
              </a:spcBef>
              <a:spcAft>
                <a:spcPts val="0"/>
              </a:spcAft>
              <a:buClr>
                <a:srgbClr val="DE8F32"/>
              </a:buClr>
              <a:buSzPts val="4400"/>
              <a:buNone/>
              <a:defRPr sz="5867">
                <a:solidFill>
                  <a:srgbClr val="DE8F32"/>
                </a:solidFill>
              </a:defRPr>
            </a:lvl2pPr>
            <a:lvl3pPr lvl="2" algn="ctr">
              <a:lnSpc>
                <a:spcPct val="100000"/>
              </a:lnSpc>
              <a:spcBef>
                <a:spcPts val="0"/>
              </a:spcBef>
              <a:spcAft>
                <a:spcPts val="0"/>
              </a:spcAft>
              <a:buClr>
                <a:srgbClr val="DE8F32"/>
              </a:buClr>
              <a:buSzPts val="4400"/>
              <a:buNone/>
              <a:defRPr sz="5867">
                <a:solidFill>
                  <a:srgbClr val="DE8F32"/>
                </a:solidFill>
              </a:defRPr>
            </a:lvl3pPr>
            <a:lvl4pPr lvl="3" algn="ctr">
              <a:lnSpc>
                <a:spcPct val="100000"/>
              </a:lnSpc>
              <a:spcBef>
                <a:spcPts val="0"/>
              </a:spcBef>
              <a:spcAft>
                <a:spcPts val="0"/>
              </a:spcAft>
              <a:buClr>
                <a:srgbClr val="DE8F32"/>
              </a:buClr>
              <a:buSzPts val="4400"/>
              <a:buNone/>
              <a:defRPr sz="5867">
                <a:solidFill>
                  <a:srgbClr val="DE8F32"/>
                </a:solidFill>
              </a:defRPr>
            </a:lvl4pPr>
            <a:lvl5pPr lvl="4" algn="ctr">
              <a:lnSpc>
                <a:spcPct val="100000"/>
              </a:lnSpc>
              <a:spcBef>
                <a:spcPts val="0"/>
              </a:spcBef>
              <a:spcAft>
                <a:spcPts val="0"/>
              </a:spcAft>
              <a:buClr>
                <a:srgbClr val="DE8F32"/>
              </a:buClr>
              <a:buSzPts val="4400"/>
              <a:buNone/>
              <a:defRPr sz="5867">
                <a:solidFill>
                  <a:srgbClr val="DE8F32"/>
                </a:solidFill>
              </a:defRPr>
            </a:lvl5pPr>
            <a:lvl6pPr lvl="5" algn="ctr">
              <a:lnSpc>
                <a:spcPct val="100000"/>
              </a:lnSpc>
              <a:spcBef>
                <a:spcPts val="0"/>
              </a:spcBef>
              <a:spcAft>
                <a:spcPts val="0"/>
              </a:spcAft>
              <a:buClr>
                <a:srgbClr val="DE8F32"/>
              </a:buClr>
              <a:buSzPts val="4400"/>
              <a:buNone/>
              <a:defRPr sz="5867">
                <a:solidFill>
                  <a:srgbClr val="DE8F32"/>
                </a:solidFill>
              </a:defRPr>
            </a:lvl6pPr>
            <a:lvl7pPr lvl="6" algn="ctr">
              <a:lnSpc>
                <a:spcPct val="100000"/>
              </a:lnSpc>
              <a:spcBef>
                <a:spcPts val="0"/>
              </a:spcBef>
              <a:spcAft>
                <a:spcPts val="0"/>
              </a:spcAft>
              <a:buClr>
                <a:srgbClr val="DE8F32"/>
              </a:buClr>
              <a:buSzPts val="4400"/>
              <a:buNone/>
              <a:defRPr sz="5867">
                <a:solidFill>
                  <a:srgbClr val="DE8F32"/>
                </a:solidFill>
              </a:defRPr>
            </a:lvl7pPr>
            <a:lvl8pPr lvl="7" algn="ctr">
              <a:lnSpc>
                <a:spcPct val="100000"/>
              </a:lnSpc>
              <a:spcBef>
                <a:spcPts val="0"/>
              </a:spcBef>
              <a:spcAft>
                <a:spcPts val="0"/>
              </a:spcAft>
              <a:buClr>
                <a:srgbClr val="DE8F32"/>
              </a:buClr>
              <a:buSzPts val="4400"/>
              <a:buNone/>
              <a:defRPr sz="5867">
                <a:solidFill>
                  <a:srgbClr val="DE8F32"/>
                </a:solidFill>
              </a:defRPr>
            </a:lvl8pPr>
            <a:lvl9pPr lvl="8" algn="ctr">
              <a:lnSpc>
                <a:spcPct val="100000"/>
              </a:lnSpc>
              <a:spcBef>
                <a:spcPts val="0"/>
              </a:spcBef>
              <a:spcAft>
                <a:spcPts val="0"/>
              </a:spcAft>
              <a:buClr>
                <a:srgbClr val="DE8F32"/>
              </a:buClr>
              <a:buSzPts val="4400"/>
              <a:buNone/>
              <a:defRPr sz="5867">
                <a:solidFill>
                  <a:srgbClr val="DE8F32"/>
                </a:solidFill>
              </a:defRPr>
            </a:lvl9pPr>
          </a:lstStyle>
          <a:p>
            <a:endParaRPr/>
          </a:p>
        </p:txBody>
      </p:sp>
      <p:sp>
        <p:nvSpPr>
          <p:cNvPr id="15" name="Google Shape;15;p38"/>
          <p:cNvSpPr txBox="1">
            <a:spLocks noGrp="1"/>
          </p:cNvSpPr>
          <p:nvPr>
            <p:ph type="subTitle" idx="1"/>
          </p:nvPr>
        </p:nvSpPr>
        <p:spPr>
          <a:xfrm>
            <a:off x="2983000" y="3807440"/>
            <a:ext cx="6082400" cy="6608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DE8F32"/>
              </a:buClr>
              <a:buSzPts val="2200"/>
              <a:buFont typeface="Helvetica Neue Light"/>
              <a:buNone/>
              <a:defRPr sz="2933">
                <a:solidFill>
                  <a:srgbClr val="DE8F32"/>
                </a:solidFill>
                <a:latin typeface="Helvetica Neue Light"/>
                <a:ea typeface="Helvetica Neue Light"/>
                <a:cs typeface="Helvetica Neue Light"/>
                <a:sym typeface="Helvetica Neue Light"/>
              </a:defRPr>
            </a:lvl1pPr>
            <a:lvl2pPr lvl="1"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38"/>
          <p:cNvSpPr txBox="1">
            <a:spLocks noGrp="1"/>
          </p:cNvSpPr>
          <p:nvPr>
            <p:ph type="subTitle" idx="2"/>
          </p:nvPr>
        </p:nvSpPr>
        <p:spPr>
          <a:xfrm>
            <a:off x="4278800" y="5054667"/>
            <a:ext cx="3490800" cy="4460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1pPr>
            <a:lvl2pPr lvl="1"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2pPr>
            <a:lvl3pPr lvl="2"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3pPr>
            <a:lvl4pPr lvl="3"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4pPr>
            <a:lvl5pPr lvl="4"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5pPr>
            <a:lvl6pPr lvl="5"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6pPr>
            <a:lvl7pPr lvl="6"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7pPr>
            <a:lvl8pPr lvl="7"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8pPr>
            <a:lvl9pPr lvl="8" algn="l">
              <a:lnSpc>
                <a:spcPct val="115000"/>
              </a:lnSpc>
              <a:spcBef>
                <a:spcPts val="0"/>
              </a:spcBef>
              <a:spcAft>
                <a:spcPts val="0"/>
              </a:spcAft>
              <a:buClr>
                <a:srgbClr val="858585"/>
              </a:buClr>
              <a:buSzPts val="800"/>
              <a:buFont typeface="Helvetica Neue"/>
              <a:buNone/>
              <a:defRPr sz="1067">
                <a:solidFill>
                  <a:srgbClr val="858585"/>
                </a:solidFill>
                <a:latin typeface="Helvetica Neue"/>
                <a:ea typeface="Helvetica Neue"/>
                <a:cs typeface="Helvetica Neue"/>
                <a:sym typeface="Helvetica Neue"/>
              </a:defRPr>
            </a:lvl9pPr>
          </a:lstStyle>
          <a:p>
            <a:endParaRPr/>
          </a:p>
        </p:txBody>
      </p:sp>
    </p:spTree>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46073794-A695-422E-8888-06D7F945175E}" type="datetimeFigureOut">
              <a:rPr lang="hr-HR" smtClean="0"/>
              <a:t>24.2.2022.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09C43A21-C8C3-4C4A-8799-E6B0499BDC4C}" type="slidenum">
              <a:rPr lang="hr-HR" smtClean="0"/>
              <a:t>‹#›</a:t>
            </a:fld>
            <a:endParaRPr lang="hr-HR"/>
          </a:p>
        </p:txBody>
      </p:sp>
    </p:spTree>
    <p:extLst>
      <p:ext uri="{BB962C8B-B14F-4D97-AF65-F5344CB8AC3E}">
        <p14:creationId xmlns:p14="http://schemas.microsoft.com/office/powerpoint/2010/main" val="1587088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37"/>
          <p:cNvPicPr preferRelativeResize="0"/>
          <p:nvPr/>
        </p:nvPicPr>
        <p:blipFill rotWithShape="1">
          <a:blip r:embed="rId6">
            <a:alphaModFix/>
          </a:blip>
          <a:srcRect l="19" r="19"/>
          <a:stretch/>
        </p:blipFill>
        <p:spPr>
          <a:xfrm>
            <a:off x="2467" y="1"/>
            <a:ext cx="12187068" cy="6858001"/>
          </a:xfrm>
          <a:prstGeom prst="rect">
            <a:avLst/>
          </a:prstGeom>
          <a:noFill/>
          <a:ln>
            <a:noFill/>
          </a:ln>
        </p:spPr>
      </p:pic>
      <p:sp>
        <p:nvSpPr>
          <p:cNvPr id="7" name="Google Shape;7;p37"/>
          <p:cNvSpPr txBox="1">
            <a:spLocks noGrp="1"/>
          </p:cNvSpPr>
          <p:nvPr>
            <p:ph type="sldNum" idx="12"/>
          </p:nvPr>
        </p:nvSpPr>
        <p:spPr>
          <a:xfrm>
            <a:off x="11369600" y="6247781"/>
            <a:ext cx="731600" cy="451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a:p>
        </p:txBody>
      </p:sp>
      <p:pic>
        <p:nvPicPr>
          <p:cNvPr id="8" name="Google Shape;8;p37"/>
          <p:cNvPicPr preferRelativeResize="0"/>
          <p:nvPr/>
        </p:nvPicPr>
        <p:blipFill rotWithShape="1">
          <a:blip r:embed="rId7">
            <a:alphaModFix/>
          </a:blip>
          <a:srcRect/>
          <a:stretch/>
        </p:blipFill>
        <p:spPr>
          <a:xfrm>
            <a:off x="2467" y="5509834"/>
            <a:ext cx="1513732" cy="1339364"/>
          </a:xfrm>
          <a:prstGeom prst="rect">
            <a:avLst/>
          </a:prstGeom>
          <a:noFill/>
          <a:ln>
            <a:noFill/>
          </a:ln>
        </p:spPr>
      </p:pic>
      <p:sp>
        <p:nvSpPr>
          <p:cNvPr id="9" name="Google Shape;9;p3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3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2" r:id="rId2"/>
    <p:sldLayoutId id="2147483649" r:id="rId3"/>
    <p:sldLayoutId id="2147483655" r:id="rId4"/>
  </p:sldLayoutIdLst>
  <p:transition spd="slow">
    <p:strips dir="ld"/>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1OVeedcU4F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ead.bookcreator.com/Mpg4Ja0ZvCPLbcqfahoZsmYDruf1/57AnVEs5SIi7hAQ4xvacAA"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819DDD-1D47-4CBD-8CF9-30A28C273A70}"/>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dirty="0"/>
          </a:p>
        </p:txBody>
      </p:sp>
      <p:sp>
        <p:nvSpPr>
          <p:cNvPr id="3" name="Podnaslov 2">
            <a:extLst>
              <a:ext uri="{FF2B5EF4-FFF2-40B4-BE49-F238E27FC236}">
                <a16:creationId xmlns:a16="http://schemas.microsoft.com/office/drawing/2014/main" id="{51FD4BF0-C742-45FF-8B5F-5ADADC32F086}"/>
              </a:ext>
            </a:extLst>
          </p:cNvPr>
          <p:cNvSpPr>
            <a:spLocks noGrp="1"/>
          </p:cNvSpPr>
          <p:nvPr>
            <p:ph type="subTitle"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sp>
        <p:nvSpPr>
          <p:cNvPr id="4" name="Podnaslov 3">
            <a:extLst>
              <a:ext uri="{FF2B5EF4-FFF2-40B4-BE49-F238E27FC236}">
                <a16:creationId xmlns:a16="http://schemas.microsoft.com/office/drawing/2014/main" id="{8E5513EB-C1DB-4CA3-9F95-768E8EA60AB1}"/>
              </a:ext>
            </a:extLst>
          </p:cNvPr>
          <p:cNvSpPr>
            <a:spLocks noGrp="1"/>
          </p:cNvSpPr>
          <p:nvPr>
            <p:ph type="subTitle" idx="2"/>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graphicFrame>
        <p:nvGraphicFramePr>
          <p:cNvPr id="5" name="Objekt 4">
            <a:extLst>
              <a:ext uri="{FF2B5EF4-FFF2-40B4-BE49-F238E27FC236}">
                <a16:creationId xmlns:a16="http://schemas.microsoft.com/office/drawing/2014/main" id="{0592FEF1-8421-41D2-AB0A-3152FA3E3B17}"/>
              </a:ext>
            </a:extLst>
          </p:cNvPr>
          <p:cNvGraphicFramePr>
            <a:graphicFrameLocks noChangeAspect="1"/>
          </p:cNvGraphicFramePr>
          <p:nvPr>
            <p:extLst>
              <p:ext uri="{D42A27DB-BD31-4B8C-83A1-F6EECF244321}">
                <p14:modId xmlns:p14="http://schemas.microsoft.com/office/powerpoint/2010/main" val="3697987168"/>
              </p:ext>
            </p:extLst>
          </p:nvPr>
        </p:nvGraphicFramePr>
        <p:xfrm>
          <a:off x="1691061" y="-336002"/>
          <a:ext cx="9157547" cy="9157545"/>
        </p:xfrm>
        <a:graphic>
          <a:graphicData uri="http://schemas.openxmlformats.org/presentationml/2006/ole">
            <mc:AlternateContent xmlns:mc="http://schemas.openxmlformats.org/markup-compatibility/2006">
              <mc:Choice xmlns:v="urn:schemas-microsoft-com:vml" Requires="v">
                <p:oleObj spid="_x0000_s1034" name="Acrobat Document" r:id="rId3" imgW="21602381" imgH="21602487" progId="AcroExch.Document.DC">
                  <p:embed/>
                </p:oleObj>
              </mc:Choice>
              <mc:Fallback>
                <p:oleObj name="Acrobat Document" r:id="rId3" imgW="21602381" imgH="21602487" progId="AcroExch.Document.DC">
                  <p:embed/>
                  <p:pic>
                    <p:nvPicPr>
                      <p:cNvPr id="5" name="Objekt 4">
                        <a:extLst>
                          <a:ext uri="{FF2B5EF4-FFF2-40B4-BE49-F238E27FC236}">
                            <a16:creationId xmlns:a16="http://schemas.microsoft.com/office/drawing/2014/main" id="{0592FEF1-8421-41D2-AB0A-3152FA3E3B17}"/>
                          </a:ext>
                        </a:extLst>
                      </p:cNvPr>
                      <p:cNvPicPr/>
                      <p:nvPr/>
                    </p:nvPicPr>
                    <p:blipFill>
                      <a:blip r:embed="rId4"/>
                      <a:stretch>
                        <a:fillRect/>
                      </a:stretch>
                    </p:blipFill>
                    <p:spPr>
                      <a:xfrm>
                        <a:off x="1691061" y="-336002"/>
                        <a:ext cx="9157547" cy="9157545"/>
                      </a:xfrm>
                      <a:prstGeom prst="rect">
                        <a:avLst/>
                      </a:prstGeom>
                    </p:spPr>
                  </p:pic>
                </p:oleObj>
              </mc:Fallback>
            </mc:AlternateContent>
          </a:graphicData>
        </a:graphic>
      </p:graphicFrame>
    </p:spTree>
    <p:extLst>
      <p:ext uri="{BB962C8B-B14F-4D97-AF65-F5344CB8AC3E}">
        <p14:creationId xmlns:p14="http://schemas.microsoft.com/office/powerpoint/2010/main" val="2218078011"/>
      </p:ext>
    </p:extLst>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2"/>
          </p:nvPr>
        </p:nvSpPr>
        <p:spPr/>
        <p:txBody>
          <a:bodyPr/>
          <a:lstStyle/>
          <a:p>
            <a:fld id="{7F027767-ED74-4D0C-BE24-F525980D9216}" type="slidenum">
              <a:rPr lang="hr-HR" altLang="sr-Latn-RS"/>
              <a:pPr/>
              <a:t>10</a:t>
            </a:fld>
            <a:endParaRPr lang="hr-HR" altLang="sr-Latn-RS"/>
          </a:p>
        </p:txBody>
      </p:sp>
      <p:sp>
        <p:nvSpPr>
          <p:cNvPr id="652290" name="Text Box 2"/>
          <p:cNvSpPr txBox="1">
            <a:spLocks noChangeArrowheads="1"/>
          </p:cNvSpPr>
          <p:nvPr/>
        </p:nvSpPr>
        <p:spPr bwMode="auto">
          <a:xfrm>
            <a:off x="1524000" y="2039938"/>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spcBef>
                <a:spcPct val="50000"/>
              </a:spcBef>
            </a:pPr>
            <a:r>
              <a:rPr lang="hr-HR" altLang="sr-Latn-RS" sz="4000" b="1">
                <a:latin typeface="Tahoma" panose="020B0604030504040204" pitchFamily="34" charset="0"/>
              </a:rPr>
              <a:t>/:  Dođi Isuse, pogledaj me,</a:t>
            </a:r>
            <a:br>
              <a:rPr lang="hr-HR" altLang="sr-Latn-RS" sz="4000" b="1">
                <a:latin typeface="Tahoma" panose="020B0604030504040204" pitchFamily="34" charset="0"/>
              </a:rPr>
            </a:br>
            <a:r>
              <a:rPr lang="hr-HR" altLang="sr-Latn-RS" sz="4000" b="1">
                <a:latin typeface="Tahoma" panose="020B0604030504040204" pitchFamily="34" charset="0"/>
              </a:rPr>
              <a:t>čuj moju molitvu, usliši me!  :/</a:t>
            </a:r>
          </a:p>
        </p:txBody>
      </p:sp>
    </p:spTree>
    <p:extLst>
      <p:ext uri="{BB962C8B-B14F-4D97-AF65-F5344CB8AC3E}">
        <p14:creationId xmlns:p14="http://schemas.microsoft.com/office/powerpoint/2010/main" val="357281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2"/>
          </p:nvPr>
        </p:nvSpPr>
        <p:spPr/>
        <p:txBody>
          <a:bodyPr/>
          <a:lstStyle/>
          <a:p>
            <a:fld id="{51F0A393-EBFB-44F5-AA8E-33D37C98247F}" type="slidenum">
              <a:rPr lang="hr-HR" altLang="sr-Latn-RS"/>
              <a:pPr/>
              <a:t>11</a:t>
            </a:fld>
            <a:endParaRPr lang="hr-HR" altLang="sr-Latn-RS"/>
          </a:p>
        </p:txBody>
      </p:sp>
      <p:sp>
        <p:nvSpPr>
          <p:cNvPr id="653314" name="Text Box 2"/>
          <p:cNvSpPr txBox="1">
            <a:spLocks noChangeArrowheads="1"/>
          </p:cNvSpPr>
          <p:nvPr/>
        </p:nvSpPr>
        <p:spPr bwMode="auto">
          <a:xfrm>
            <a:off x="1524000" y="896939"/>
            <a:ext cx="9144000"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pPr>
            <a:r>
              <a:rPr lang="hr-HR" altLang="sr-Latn-RS" sz="3500" b="1">
                <a:latin typeface="Tahoma" panose="020B0604030504040204" pitchFamily="34" charset="0"/>
              </a:rPr>
              <a:t>Samo reci riječ, ozdravi dušu moju,</a:t>
            </a:r>
            <a:br>
              <a:rPr lang="hr-HR" altLang="sr-Latn-RS" sz="3500" b="1">
                <a:latin typeface="Tahoma" panose="020B0604030504040204" pitchFamily="34" charset="0"/>
              </a:rPr>
            </a:br>
            <a:r>
              <a:rPr lang="hr-HR" altLang="sr-Latn-RS" sz="3500" b="1">
                <a:latin typeface="Tahoma" panose="020B0604030504040204" pitchFamily="34" charset="0"/>
              </a:rPr>
              <a:t>reci jednu riječ, oslobodi me.</a:t>
            </a:r>
            <a:br>
              <a:rPr lang="hr-HR" altLang="sr-Latn-RS" sz="3500" b="1">
                <a:latin typeface="Tahoma" panose="020B0604030504040204" pitchFamily="34" charset="0"/>
              </a:rPr>
            </a:br>
            <a:r>
              <a:rPr lang="hr-HR" altLang="sr-Latn-RS" sz="3500" b="1">
                <a:latin typeface="Tahoma" panose="020B0604030504040204" pitchFamily="34" charset="0"/>
              </a:rPr>
              <a:t>Samo reci riječ, obnovi moju vjeru,</a:t>
            </a:r>
            <a:br>
              <a:rPr lang="hr-HR" altLang="sr-Latn-RS" sz="3500" b="1">
                <a:latin typeface="Tahoma" panose="020B0604030504040204" pitchFamily="34" charset="0"/>
              </a:rPr>
            </a:br>
            <a:r>
              <a:rPr lang="hr-HR" altLang="sr-Latn-RS" sz="3500" b="1">
                <a:latin typeface="Tahoma" panose="020B0604030504040204" pitchFamily="34" charset="0"/>
              </a:rPr>
              <a:t>reci jednu riječ da vjerom taknem Te.</a:t>
            </a:r>
          </a:p>
          <a:p>
            <a:pPr algn="ctr">
              <a:lnSpc>
                <a:spcPct val="140000"/>
              </a:lnSpc>
              <a:spcBef>
                <a:spcPct val="50000"/>
              </a:spcBef>
            </a:pPr>
            <a:endParaRPr lang="hr-HR" altLang="sr-Latn-RS" sz="500" b="1">
              <a:latin typeface="Tahoma" panose="020B0604030504040204" pitchFamily="34" charset="0"/>
            </a:endParaRPr>
          </a:p>
          <a:p>
            <a:pPr algn="ctr">
              <a:lnSpc>
                <a:spcPct val="140000"/>
              </a:lnSpc>
              <a:spcBef>
                <a:spcPct val="50000"/>
              </a:spcBef>
            </a:pPr>
            <a:r>
              <a:rPr lang="hr-HR" altLang="sr-Latn-RS" sz="3500" b="1">
                <a:latin typeface="Tahoma" panose="020B0604030504040204" pitchFamily="34" charset="0"/>
              </a:rPr>
              <a:t>/:  Dođi Isuse, pogledaj me,</a:t>
            </a:r>
            <a:br>
              <a:rPr lang="hr-HR" altLang="sr-Latn-RS" sz="3500" b="1">
                <a:latin typeface="Tahoma" panose="020B0604030504040204" pitchFamily="34" charset="0"/>
              </a:rPr>
            </a:br>
            <a:r>
              <a:rPr lang="hr-HR" altLang="sr-Latn-RS" sz="3500" b="1">
                <a:latin typeface="Tahoma" panose="020B0604030504040204" pitchFamily="34" charset="0"/>
              </a:rPr>
              <a:t>čuj moju molitvu, usliši me!  :/</a:t>
            </a:r>
          </a:p>
        </p:txBody>
      </p:sp>
      <p:sp>
        <p:nvSpPr>
          <p:cNvPr id="653315" name="Line 3"/>
          <p:cNvSpPr>
            <a:spLocks noChangeShapeType="1"/>
          </p:cNvSpPr>
          <p:nvPr/>
        </p:nvSpPr>
        <p:spPr bwMode="auto">
          <a:xfrm>
            <a:off x="1847851" y="4179888"/>
            <a:ext cx="86407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653316" name="Text Box 4"/>
          <p:cNvSpPr txBox="1">
            <a:spLocks noChangeArrowheads="1"/>
          </p:cNvSpPr>
          <p:nvPr/>
        </p:nvSpPr>
        <p:spPr bwMode="auto">
          <a:xfrm>
            <a:off x="10128250" y="0"/>
            <a:ext cx="5397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altLang="sr-Latn-RS" sz="3000" b="1">
                <a:latin typeface="Tahoma" panose="020B0604030504040204" pitchFamily="34" charset="0"/>
              </a:rPr>
              <a:t>1</a:t>
            </a:r>
          </a:p>
        </p:txBody>
      </p:sp>
    </p:spTree>
    <p:extLst>
      <p:ext uri="{BB962C8B-B14F-4D97-AF65-F5344CB8AC3E}">
        <p14:creationId xmlns:p14="http://schemas.microsoft.com/office/powerpoint/2010/main" val="367100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2"/>
          </p:nvPr>
        </p:nvSpPr>
        <p:spPr/>
        <p:txBody>
          <a:bodyPr/>
          <a:lstStyle/>
          <a:p>
            <a:fld id="{CDEE6B88-BBCD-450F-A47A-9AE63FCA35A8}" type="slidenum">
              <a:rPr lang="hr-HR" altLang="sr-Latn-RS"/>
              <a:pPr/>
              <a:t>12</a:t>
            </a:fld>
            <a:endParaRPr lang="hr-HR" altLang="sr-Latn-RS"/>
          </a:p>
        </p:txBody>
      </p:sp>
      <p:sp>
        <p:nvSpPr>
          <p:cNvPr id="654338" name="Text Box 2"/>
          <p:cNvSpPr txBox="1">
            <a:spLocks noChangeArrowheads="1"/>
          </p:cNvSpPr>
          <p:nvPr/>
        </p:nvSpPr>
        <p:spPr bwMode="auto">
          <a:xfrm>
            <a:off x="1524000" y="896939"/>
            <a:ext cx="9144000"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pPr>
            <a:r>
              <a:rPr lang="hr-HR" altLang="sr-Latn-RS" sz="3500" b="1">
                <a:latin typeface="Tahoma" panose="020B0604030504040204" pitchFamily="34" charset="0"/>
              </a:rPr>
              <a:t>Samo reci riječ, iscijeli srce moje,</a:t>
            </a:r>
            <a:br>
              <a:rPr lang="hr-HR" altLang="sr-Latn-RS" sz="3500" b="1">
                <a:latin typeface="Tahoma" panose="020B0604030504040204" pitchFamily="34" charset="0"/>
              </a:rPr>
            </a:br>
            <a:r>
              <a:rPr lang="hr-HR" altLang="sr-Latn-RS" sz="3500" b="1">
                <a:latin typeface="Tahoma" panose="020B0604030504040204" pitchFamily="34" charset="0"/>
              </a:rPr>
              <a:t>reci jednu riječ da procvjetam.</a:t>
            </a:r>
            <a:br>
              <a:rPr lang="hr-HR" altLang="sr-Latn-RS" sz="3500" b="1">
                <a:latin typeface="Tahoma" panose="020B0604030504040204" pitchFamily="34" charset="0"/>
              </a:rPr>
            </a:br>
            <a:r>
              <a:rPr lang="hr-HR" altLang="sr-Latn-RS" sz="3500" b="1">
                <a:latin typeface="Tahoma" panose="020B0604030504040204" pitchFamily="34" charset="0"/>
              </a:rPr>
              <a:t>Samo reci riječ, otvori moje oči,</a:t>
            </a:r>
            <a:br>
              <a:rPr lang="hr-HR" altLang="sr-Latn-RS" sz="3500" b="1">
                <a:latin typeface="Tahoma" panose="020B0604030504040204" pitchFamily="34" charset="0"/>
              </a:rPr>
            </a:br>
            <a:r>
              <a:rPr lang="hr-HR" altLang="sr-Latn-RS" sz="3500" b="1">
                <a:latin typeface="Tahoma" panose="020B0604030504040204" pitchFamily="34" charset="0"/>
              </a:rPr>
              <a:t>reci jednu riječ da progledam.</a:t>
            </a:r>
          </a:p>
          <a:p>
            <a:pPr algn="ctr">
              <a:lnSpc>
                <a:spcPct val="140000"/>
              </a:lnSpc>
              <a:spcBef>
                <a:spcPct val="50000"/>
              </a:spcBef>
            </a:pPr>
            <a:endParaRPr lang="hr-HR" altLang="sr-Latn-RS" sz="500" b="1">
              <a:latin typeface="Tahoma" panose="020B0604030504040204" pitchFamily="34" charset="0"/>
            </a:endParaRPr>
          </a:p>
          <a:p>
            <a:pPr algn="ctr">
              <a:lnSpc>
                <a:spcPct val="140000"/>
              </a:lnSpc>
              <a:spcBef>
                <a:spcPct val="50000"/>
              </a:spcBef>
            </a:pPr>
            <a:r>
              <a:rPr lang="hr-HR" altLang="sr-Latn-RS" sz="3500" b="1">
                <a:latin typeface="Tahoma" panose="020B0604030504040204" pitchFamily="34" charset="0"/>
              </a:rPr>
              <a:t>/:  Dođi Isuse, pogledaj me,</a:t>
            </a:r>
            <a:br>
              <a:rPr lang="hr-HR" altLang="sr-Latn-RS" sz="3500" b="1">
                <a:latin typeface="Tahoma" panose="020B0604030504040204" pitchFamily="34" charset="0"/>
              </a:rPr>
            </a:br>
            <a:r>
              <a:rPr lang="hr-HR" altLang="sr-Latn-RS" sz="3500" b="1">
                <a:latin typeface="Tahoma" panose="020B0604030504040204" pitchFamily="34" charset="0"/>
              </a:rPr>
              <a:t>čuj moju molitvu, usliši me!  :/</a:t>
            </a:r>
          </a:p>
        </p:txBody>
      </p:sp>
      <p:sp>
        <p:nvSpPr>
          <p:cNvPr id="654339" name="Line 3"/>
          <p:cNvSpPr>
            <a:spLocks noChangeShapeType="1"/>
          </p:cNvSpPr>
          <p:nvPr/>
        </p:nvSpPr>
        <p:spPr bwMode="auto">
          <a:xfrm>
            <a:off x="1847851" y="4179888"/>
            <a:ext cx="86407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654340" name="Text Box 4"/>
          <p:cNvSpPr txBox="1">
            <a:spLocks noChangeArrowheads="1"/>
          </p:cNvSpPr>
          <p:nvPr/>
        </p:nvSpPr>
        <p:spPr bwMode="auto">
          <a:xfrm>
            <a:off x="10128250" y="0"/>
            <a:ext cx="5397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altLang="sr-Latn-RS" sz="3000" b="1">
                <a:latin typeface="Tahoma" panose="020B0604030504040204" pitchFamily="34" charset="0"/>
              </a:rPr>
              <a:t>2</a:t>
            </a:r>
          </a:p>
        </p:txBody>
      </p:sp>
    </p:spTree>
    <p:extLst>
      <p:ext uri="{BB962C8B-B14F-4D97-AF65-F5344CB8AC3E}">
        <p14:creationId xmlns:p14="http://schemas.microsoft.com/office/powerpoint/2010/main" val="147195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2"/>
          </p:nvPr>
        </p:nvSpPr>
        <p:spPr/>
        <p:txBody>
          <a:bodyPr/>
          <a:lstStyle/>
          <a:p>
            <a:fld id="{A9B6A932-740B-4647-98A5-2C63FA789198}" type="slidenum">
              <a:rPr lang="hr-HR" altLang="sr-Latn-RS"/>
              <a:pPr/>
              <a:t>13</a:t>
            </a:fld>
            <a:endParaRPr lang="hr-HR" altLang="sr-Latn-RS"/>
          </a:p>
        </p:txBody>
      </p:sp>
      <p:sp>
        <p:nvSpPr>
          <p:cNvPr id="655362" name="Text Box 2"/>
          <p:cNvSpPr txBox="1">
            <a:spLocks noChangeArrowheads="1"/>
          </p:cNvSpPr>
          <p:nvPr/>
        </p:nvSpPr>
        <p:spPr bwMode="auto">
          <a:xfrm>
            <a:off x="1524000" y="896939"/>
            <a:ext cx="9144000"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pPr>
            <a:r>
              <a:rPr lang="hr-HR" altLang="sr-Latn-RS" sz="3500" b="1">
                <a:latin typeface="Tahoma" panose="020B0604030504040204" pitchFamily="34" charset="0"/>
              </a:rPr>
              <a:t>Samo reci riječ, iscijeli moje boli,</a:t>
            </a:r>
            <a:br>
              <a:rPr lang="hr-HR" altLang="sr-Latn-RS" sz="3500" b="1">
                <a:latin typeface="Tahoma" panose="020B0604030504040204" pitchFamily="34" charset="0"/>
              </a:rPr>
            </a:br>
            <a:r>
              <a:rPr lang="hr-HR" altLang="sr-Latn-RS" sz="3500" b="1">
                <a:latin typeface="Tahoma" panose="020B0604030504040204" pitchFamily="34" charset="0"/>
              </a:rPr>
              <a:t>reci jednu riječ da zapjevam.</a:t>
            </a:r>
            <a:br>
              <a:rPr lang="hr-HR" altLang="sr-Latn-RS" sz="3500" b="1">
                <a:latin typeface="Tahoma" panose="020B0604030504040204" pitchFamily="34" charset="0"/>
              </a:rPr>
            </a:br>
            <a:r>
              <a:rPr lang="hr-HR" altLang="sr-Latn-RS" sz="3500" b="1">
                <a:latin typeface="Tahoma" panose="020B0604030504040204" pitchFamily="34" charset="0"/>
              </a:rPr>
              <a:t>Samo reci riječ, obnovi moju ljubav,</a:t>
            </a:r>
            <a:br>
              <a:rPr lang="hr-HR" altLang="sr-Latn-RS" sz="3500" b="1">
                <a:latin typeface="Tahoma" panose="020B0604030504040204" pitchFamily="34" charset="0"/>
              </a:rPr>
            </a:br>
            <a:r>
              <a:rPr lang="hr-HR" altLang="sr-Latn-RS" sz="3500" b="1">
                <a:latin typeface="Tahoma" panose="020B0604030504040204" pitchFamily="34" charset="0"/>
              </a:rPr>
              <a:t>reci jednu riječ, ja ljubim Te.</a:t>
            </a:r>
          </a:p>
          <a:p>
            <a:pPr algn="ctr">
              <a:lnSpc>
                <a:spcPct val="140000"/>
              </a:lnSpc>
              <a:spcBef>
                <a:spcPct val="50000"/>
              </a:spcBef>
            </a:pPr>
            <a:endParaRPr lang="hr-HR" altLang="sr-Latn-RS" sz="500" b="1">
              <a:latin typeface="Tahoma" panose="020B0604030504040204" pitchFamily="34" charset="0"/>
            </a:endParaRPr>
          </a:p>
          <a:p>
            <a:pPr algn="ctr">
              <a:lnSpc>
                <a:spcPct val="140000"/>
              </a:lnSpc>
              <a:spcBef>
                <a:spcPct val="50000"/>
              </a:spcBef>
            </a:pPr>
            <a:r>
              <a:rPr lang="hr-HR" altLang="sr-Latn-RS" sz="3500" b="1">
                <a:latin typeface="Tahoma" panose="020B0604030504040204" pitchFamily="34" charset="0"/>
              </a:rPr>
              <a:t>/:  Dođi Isuse, pogledaj me,</a:t>
            </a:r>
            <a:br>
              <a:rPr lang="hr-HR" altLang="sr-Latn-RS" sz="3500" b="1">
                <a:latin typeface="Tahoma" panose="020B0604030504040204" pitchFamily="34" charset="0"/>
              </a:rPr>
            </a:br>
            <a:r>
              <a:rPr lang="hr-HR" altLang="sr-Latn-RS" sz="3500" b="1">
                <a:latin typeface="Tahoma" panose="020B0604030504040204" pitchFamily="34" charset="0"/>
              </a:rPr>
              <a:t>čuj moju molitvu, usliši me!  :/</a:t>
            </a:r>
          </a:p>
        </p:txBody>
      </p:sp>
      <p:sp>
        <p:nvSpPr>
          <p:cNvPr id="655363" name="Line 3"/>
          <p:cNvSpPr>
            <a:spLocks noChangeShapeType="1"/>
          </p:cNvSpPr>
          <p:nvPr/>
        </p:nvSpPr>
        <p:spPr bwMode="auto">
          <a:xfrm>
            <a:off x="1847851" y="4179888"/>
            <a:ext cx="86407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655364" name="Text Box 4"/>
          <p:cNvSpPr txBox="1">
            <a:spLocks noChangeArrowheads="1"/>
          </p:cNvSpPr>
          <p:nvPr/>
        </p:nvSpPr>
        <p:spPr bwMode="auto">
          <a:xfrm>
            <a:off x="10128250" y="0"/>
            <a:ext cx="5397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altLang="sr-Latn-RS" sz="3000" b="1">
                <a:latin typeface="Tahoma" panose="020B0604030504040204" pitchFamily="34" charset="0"/>
              </a:rPr>
              <a:t>3</a:t>
            </a:r>
          </a:p>
        </p:txBody>
      </p:sp>
    </p:spTree>
    <p:extLst>
      <p:ext uri="{BB962C8B-B14F-4D97-AF65-F5344CB8AC3E}">
        <p14:creationId xmlns:p14="http://schemas.microsoft.com/office/powerpoint/2010/main" val="154756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 name="Slika 2" descr="Slika na kojoj se prikazuje na zatvorenom&#10;&#10;Opis je automatski generiran">
            <a:extLst>
              <a:ext uri="{FF2B5EF4-FFF2-40B4-BE49-F238E27FC236}">
                <a16:creationId xmlns:a16="http://schemas.microsoft.com/office/drawing/2014/main" id="{25BD7A66-61EA-4F48-B08D-9754E35A9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41" y="0"/>
            <a:ext cx="10281859" cy="6858000"/>
          </a:xfrm>
          <a:prstGeom prst="rect">
            <a:avLst/>
          </a:prstGeom>
          <a:ln>
            <a:noFill/>
          </a:ln>
          <a:effectLst>
            <a:outerShdw blurRad="292100" dist="139700" dir="2700000" algn="tl" rotWithShape="0">
              <a:srgbClr val="333333">
                <a:alpha val="65000"/>
              </a:srgbClr>
            </a:outerShdw>
          </a:effectLst>
        </p:spPr>
      </p:pic>
      <p:sp>
        <p:nvSpPr>
          <p:cNvPr id="5" name="TekstniOkvir 4">
            <a:extLst>
              <a:ext uri="{FF2B5EF4-FFF2-40B4-BE49-F238E27FC236}">
                <a16:creationId xmlns:a16="http://schemas.microsoft.com/office/drawing/2014/main" id="{F2003E7D-53A4-4098-A0AE-9E5A82178E16}"/>
              </a:ext>
            </a:extLst>
          </p:cNvPr>
          <p:cNvSpPr txBox="1"/>
          <p:nvPr/>
        </p:nvSpPr>
        <p:spPr>
          <a:xfrm>
            <a:off x="2054388" y="186057"/>
            <a:ext cx="4542018" cy="523220"/>
          </a:xfrm>
          <a:prstGeom prst="rect">
            <a:avLst/>
          </a:prstGeom>
          <a:noFill/>
        </p:spPr>
        <p:txBody>
          <a:bodyPr wrap="square" rtlCol="0">
            <a:spAutoFit/>
          </a:bodyPr>
          <a:lstStyle/>
          <a:p>
            <a:r>
              <a:rPr lang="hr-HR" sz="2800" b="1" dirty="0">
                <a:solidFill>
                  <a:srgbClr val="FDF111"/>
                </a:solidFill>
                <a:latin typeface="Calibri" panose="020F0502020204030204" pitchFamily="34" charset="0"/>
                <a:cs typeface="Calibri" panose="020F0502020204030204" pitchFamily="34" charset="0"/>
              </a:rPr>
              <a:t>2. Navještaj Božje riječi</a:t>
            </a:r>
          </a:p>
        </p:txBody>
      </p:sp>
      <p:sp>
        <p:nvSpPr>
          <p:cNvPr id="2" name="Akcijski gumb: Naprijed ili Dalje 1">
            <a:hlinkClick r:id="rId4" highlightClick="1"/>
            <a:extLst>
              <a:ext uri="{FF2B5EF4-FFF2-40B4-BE49-F238E27FC236}">
                <a16:creationId xmlns:a16="http://schemas.microsoft.com/office/drawing/2014/main" id="{948472EE-4208-4463-89BD-6C5ABEC5570E}"/>
              </a:ext>
            </a:extLst>
          </p:cNvPr>
          <p:cNvSpPr/>
          <p:nvPr/>
        </p:nvSpPr>
        <p:spPr>
          <a:xfrm>
            <a:off x="667871" y="4334436"/>
            <a:ext cx="645458" cy="52891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kstniOkvir 3">
            <a:extLst>
              <a:ext uri="{FF2B5EF4-FFF2-40B4-BE49-F238E27FC236}">
                <a16:creationId xmlns:a16="http://schemas.microsoft.com/office/drawing/2014/main" id="{CC0172D3-0617-44D9-B4F9-25C687365976}"/>
              </a:ext>
            </a:extLst>
          </p:cNvPr>
          <p:cNvSpPr txBox="1"/>
          <p:nvPr/>
        </p:nvSpPr>
        <p:spPr>
          <a:xfrm>
            <a:off x="0" y="4930588"/>
            <a:ext cx="1981200" cy="307777"/>
          </a:xfrm>
          <a:prstGeom prst="rect">
            <a:avLst/>
          </a:prstGeom>
          <a:noFill/>
        </p:spPr>
        <p:txBody>
          <a:bodyPr wrap="square" rtlCol="0">
            <a:spAutoFit/>
          </a:bodyPr>
          <a:lstStyle/>
          <a:p>
            <a:pPr algn="ctr"/>
            <a:r>
              <a:rPr lang="hr-HR" sz="1400" dirty="0"/>
              <a:t>Evanđelje - video</a:t>
            </a:r>
          </a:p>
        </p:txBody>
      </p:sp>
    </p:spTree>
    <p:extLst>
      <p:ext uri="{BB962C8B-B14F-4D97-AF65-F5344CB8AC3E}">
        <p14:creationId xmlns:p14="http://schemas.microsoft.com/office/powerpoint/2010/main" val="2474984548"/>
      </p:ext>
    </p:extLst>
  </p:cSld>
  <p:clrMapOvr>
    <a:masterClrMapping/>
  </p:clrMapOvr>
  <p:transition spd="slow">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mt="10000"/>
          </a:blip>
          <a:srcRect l="25849" b="4168"/>
          <a:stretch/>
        </p:blipFill>
        <p:spPr>
          <a:xfrm>
            <a:off x="1" y="160433"/>
            <a:ext cx="5434001" cy="6697568"/>
          </a:xfrm>
          <a:prstGeom prst="rect">
            <a:avLst/>
          </a:prstGeom>
          <a:noFill/>
          <a:ln>
            <a:noFill/>
          </a:ln>
        </p:spPr>
      </p:pic>
      <p:sp>
        <p:nvSpPr>
          <p:cNvPr id="121" name="Google Shape;121;p1"/>
          <p:cNvSpPr txBox="1">
            <a:spLocks noGrp="1"/>
          </p:cNvSpPr>
          <p:nvPr>
            <p:ph type="title"/>
          </p:nvPr>
        </p:nvSpPr>
        <p:spPr>
          <a:xfrm>
            <a:off x="153995" y="1735516"/>
            <a:ext cx="11884000" cy="2101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ct val="147888"/>
              <a:buNone/>
            </a:pPr>
            <a:r>
              <a:rPr lang="hr-HR" b="1" dirty="0">
                <a:solidFill>
                  <a:schemeClr val="accent1">
                    <a:lumMod val="50000"/>
                  </a:schemeClr>
                </a:solidFill>
                <a:latin typeface="Avenir"/>
                <a:ea typeface="Avenir"/>
                <a:cs typeface="Avenir"/>
                <a:sym typeface="Avenir"/>
              </a:rPr>
              <a:t>Drugo sinodska rasprava u župnoj zajednici</a:t>
            </a:r>
            <a:r>
              <a:rPr lang="es-ES" b="1" dirty="0">
                <a:solidFill>
                  <a:schemeClr val="accent1">
                    <a:lumMod val="50000"/>
                  </a:schemeClr>
                </a:solidFill>
                <a:latin typeface="Avenir"/>
                <a:ea typeface="Avenir"/>
                <a:cs typeface="Avenir"/>
                <a:sym typeface="Avenir"/>
              </a:rPr>
              <a:t>:</a:t>
            </a:r>
            <a:br>
              <a:rPr lang="es-ES" b="1" dirty="0">
                <a:solidFill>
                  <a:schemeClr val="accent1">
                    <a:lumMod val="50000"/>
                  </a:schemeClr>
                </a:solidFill>
                <a:latin typeface="Avenir"/>
                <a:ea typeface="Avenir"/>
                <a:cs typeface="Avenir"/>
                <a:sym typeface="Avenir"/>
              </a:rPr>
            </a:br>
            <a:r>
              <a:rPr lang="hr-HR" sz="5333" b="1" dirty="0">
                <a:solidFill>
                  <a:schemeClr val="accent1">
                    <a:lumMod val="50000"/>
                  </a:schemeClr>
                </a:solidFill>
                <a:latin typeface="Avenir"/>
                <a:ea typeface="Avenir"/>
                <a:cs typeface="Avenir"/>
                <a:sym typeface="Avenir"/>
              </a:rPr>
              <a:t>Slušaj! Govori jasno! Dijalogiziraj!</a:t>
            </a:r>
            <a:endParaRPr sz="5333" b="1" dirty="0">
              <a:solidFill>
                <a:schemeClr val="accent1">
                  <a:lumMod val="50000"/>
                </a:schemeClr>
              </a:solidFill>
              <a:latin typeface="Avenir"/>
              <a:ea typeface="Avenir"/>
              <a:cs typeface="Avenir"/>
              <a:sym typeface="Avenir"/>
            </a:endParaRPr>
          </a:p>
        </p:txBody>
      </p:sp>
      <p:sp>
        <p:nvSpPr>
          <p:cNvPr id="122" name="Google Shape;122;p1"/>
          <p:cNvSpPr txBox="1">
            <a:spLocks noGrp="1"/>
          </p:cNvSpPr>
          <p:nvPr>
            <p:ph type="subTitle" idx="1"/>
          </p:nvPr>
        </p:nvSpPr>
        <p:spPr>
          <a:xfrm>
            <a:off x="1189011" y="3541039"/>
            <a:ext cx="9814000" cy="26048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SzPts val="2200"/>
              <a:buNone/>
            </a:pPr>
            <a:endParaRPr sz="2667" i="1" dirty="0">
              <a:solidFill>
                <a:srgbClr val="DE8F32"/>
              </a:solidFill>
              <a:latin typeface="Avenir"/>
              <a:ea typeface="Avenir"/>
              <a:cs typeface="Avenir"/>
              <a:sym typeface="Avenir"/>
            </a:endParaRPr>
          </a:p>
          <a:p>
            <a:pPr marL="0" lvl="0" indent="0" algn="ctr" rtl="0">
              <a:lnSpc>
                <a:spcPct val="90000"/>
              </a:lnSpc>
              <a:spcBef>
                <a:spcPts val="0"/>
              </a:spcBef>
              <a:spcAft>
                <a:spcPts val="0"/>
              </a:spcAft>
              <a:buSzPts val="2200"/>
              <a:buNone/>
            </a:pPr>
            <a:r>
              <a:rPr lang="hr-HR" sz="2667" i="1" dirty="0">
                <a:solidFill>
                  <a:srgbClr val="DE8F32"/>
                </a:solidFill>
                <a:latin typeface="Avenir"/>
                <a:ea typeface="Avenir"/>
                <a:cs typeface="Avenir"/>
                <a:sym typeface="Avenir"/>
              </a:rPr>
              <a:t>Sinodski hod u Varaždinskoj biskupiji</a:t>
            </a: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r>
              <a:rPr lang="hr-HR" sz="2667" i="1" dirty="0">
                <a:solidFill>
                  <a:schemeClr val="accent1">
                    <a:lumMod val="75000"/>
                  </a:schemeClr>
                </a:solidFill>
                <a:latin typeface="Avenir"/>
                <a:sym typeface="Avenir"/>
              </a:rPr>
              <a:t>Korizma 2022.</a:t>
            </a:r>
            <a:endParaRPr dirty="0">
              <a:solidFill>
                <a:schemeClr val="accent1">
                  <a:lumMod val="75000"/>
                </a:schemeClr>
              </a:solidFill>
            </a:endParaRPr>
          </a:p>
          <a:p>
            <a:pPr marL="0" lvl="0" indent="0" algn="ctr" rtl="0">
              <a:lnSpc>
                <a:spcPct val="90000"/>
              </a:lnSpc>
              <a:spcBef>
                <a:spcPts val="0"/>
              </a:spcBef>
              <a:spcAft>
                <a:spcPts val="0"/>
              </a:spcAft>
              <a:buSzPts val="2200"/>
              <a:buNone/>
            </a:pPr>
            <a:endParaRPr sz="2667" dirty="0">
              <a:latin typeface="Avenir"/>
              <a:ea typeface="Avenir"/>
              <a:cs typeface="Avenir"/>
              <a:sym typeface="Avenir"/>
            </a:endParaRPr>
          </a:p>
        </p:txBody>
      </p:sp>
      <p:sp>
        <p:nvSpPr>
          <p:cNvPr id="5" name="TekstniOkvir 4">
            <a:extLst>
              <a:ext uri="{FF2B5EF4-FFF2-40B4-BE49-F238E27FC236}">
                <a16:creationId xmlns:a16="http://schemas.microsoft.com/office/drawing/2014/main" id="{C807BAE7-1F5E-4771-9A85-12755FACC3DD}"/>
              </a:ext>
            </a:extLst>
          </p:cNvPr>
          <p:cNvSpPr txBox="1"/>
          <p:nvPr/>
        </p:nvSpPr>
        <p:spPr>
          <a:xfrm>
            <a:off x="1126258" y="424755"/>
            <a:ext cx="4542018" cy="523220"/>
          </a:xfrm>
          <a:prstGeom prst="rect">
            <a:avLst/>
          </a:prstGeom>
          <a:noFill/>
        </p:spPr>
        <p:txBody>
          <a:bodyPr wrap="square" rtlCol="0">
            <a:spAutoFit/>
          </a:bodyPr>
          <a:lstStyle/>
          <a:p>
            <a:r>
              <a:rPr lang="hr-HR" sz="2800" b="1" dirty="0">
                <a:latin typeface="Calibri" panose="020F0502020204030204" pitchFamily="34" charset="0"/>
                <a:cs typeface="Calibri" panose="020F0502020204030204" pitchFamily="34" charset="0"/>
              </a:rPr>
              <a:t>3. Uvod u temu</a:t>
            </a:r>
          </a:p>
        </p:txBody>
      </p:sp>
    </p:spTree>
    <p:extLst>
      <p:ext uri="{BB962C8B-B14F-4D97-AF65-F5344CB8AC3E}">
        <p14:creationId xmlns:p14="http://schemas.microsoft.com/office/powerpoint/2010/main" val="4262060140"/>
      </p:ext>
    </p:extLst>
  </p:cSld>
  <p:clrMapOvr>
    <a:masterClrMapping/>
  </p:clrMapOvr>
  <p:transition spd="slow">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1017665" y="745036"/>
            <a:ext cx="10424583" cy="11430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800"/>
              <a:buNone/>
            </a:pPr>
            <a:r>
              <a:rPr lang="hr-HR" sz="2800" b="1" dirty="0">
                <a:solidFill>
                  <a:srgbClr val="C00000"/>
                </a:solidFill>
                <a:effectLst>
                  <a:outerShdw blurRad="38100" dist="38100" dir="2700000" algn="tl">
                    <a:srgbClr val="000000">
                      <a:alpha val="43137"/>
                    </a:srgbClr>
                  </a:outerShdw>
                </a:effectLst>
                <a:latin typeface="Avenir"/>
                <a:ea typeface="Avenir"/>
                <a:cs typeface="Avenir"/>
                <a:sym typeface="Avenir"/>
              </a:rPr>
              <a:t>SLUŠAJ</a:t>
            </a:r>
            <a:endParaRPr sz="2800" b="1" dirty="0">
              <a:solidFill>
                <a:srgbClr val="C00000"/>
              </a:solidFill>
              <a:effectLst>
                <a:outerShdw blurRad="38100" dist="38100" dir="2700000" algn="tl">
                  <a:srgbClr val="000000">
                    <a:alpha val="43137"/>
                  </a:srgbClr>
                </a:outerShdw>
              </a:effectLst>
              <a:latin typeface="Avenir"/>
              <a:ea typeface="Avenir"/>
              <a:cs typeface="Avenir"/>
              <a:sym typeface="Avenir"/>
            </a:endParaRPr>
          </a:p>
        </p:txBody>
      </p:sp>
      <p:sp>
        <p:nvSpPr>
          <p:cNvPr id="151" name="Google Shape;151;p5"/>
          <p:cNvSpPr txBox="1">
            <a:spLocks noGrp="1"/>
          </p:cNvSpPr>
          <p:nvPr>
            <p:ph type="body" idx="1"/>
          </p:nvPr>
        </p:nvSpPr>
        <p:spPr>
          <a:xfrm>
            <a:off x="712764" y="2252776"/>
            <a:ext cx="10916529" cy="4382624"/>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hr-HR" sz="3200" dirty="0">
                <a:solidFill>
                  <a:srgbClr val="993300"/>
                </a:solidFill>
                <a:effectLst/>
                <a:latin typeface="Times New Roman" panose="02020603050405020304" pitchFamily="18" charset="0"/>
                <a:ea typeface="Times New Roman" panose="02020603050405020304" pitchFamily="18" charset="0"/>
              </a:rPr>
              <a:t>Tko vježba umijeće slušanja mora ući u borbu sa sobom i svojim nagnućem da bude u središtu, da njegova sjećanja, osjećaji i želje budu središte svijeta. Tko sluša, zaboravlja sebe. Slušanje je trud oko udaljavanja svoga ega iz središta svoga svijeta. Ono je borba protiv samog sebe. Čovjek mora pobijediti samoga sebe da bi u sebi stvorio prostor drugome.</a:t>
            </a:r>
            <a:endParaRPr lang="hr-HR" sz="3200" dirty="0">
              <a:effectLst/>
              <a:latin typeface="Times New Roman" panose="02020603050405020304" pitchFamily="18" charset="0"/>
              <a:ea typeface="Times New Roman" panose="02020603050405020304" pitchFamily="18" charset="0"/>
            </a:endParaRPr>
          </a:p>
          <a:p>
            <a:pPr marL="203195" lvl="0" indent="0" algn="r" rtl="0">
              <a:lnSpc>
                <a:spcPct val="115000"/>
              </a:lnSpc>
              <a:spcBef>
                <a:spcPts val="0"/>
              </a:spcBef>
              <a:spcAft>
                <a:spcPts val="0"/>
              </a:spcAft>
              <a:buSzPts val="1200"/>
              <a:buNone/>
            </a:pPr>
            <a:endParaRPr sz="3200" dirty="0">
              <a:solidFill>
                <a:schemeClr val="dk1"/>
              </a:solidFill>
              <a:latin typeface="Avenir"/>
              <a:ea typeface="Avenir"/>
              <a:cs typeface="Avenir"/>
              <a:sym typeface="Avenir"/>
            </a:endParaRPr>
          </a:p>
          <a:p>
            <a:pPr marL="203195" lvl="0" indent="0" algn="r" rtl="0">
              <a:lnSpc>
                <a:spcPct val="115000"/>
              </a:lnSpc>
              <a:spcBef>
                <a:spcPts val="0"/>
              </a:spcBef>
              <a:spcAft>
                <a:spcPts val="0"/>
              </a:spcAft>
              <a:buSzPts val="1200"/>
              <a:buNone/>
            </a:pPr>
            <a:r>
              <a:rPr lang="hr-HR" sz="1467" i="1" dirty="0">
                <a:solidFill>
                  <a:srgbClr val="C00000"/>
                </a:solidFill>
                <a:latin typeface="Avenir"/>
                <a:sym typeface="Avenir"/>
              </a:rPr>
              <a:t>Fra Ante Vučković</a:t>
            </a:r>
            <a:endParaRPr sz="2400" i="1" dirty="0">
              <a:solidFill>
                <a:srgbClr val="C00000"/>
              </a:solidFill>
            </a:endParaRPr>
          </a:p>
        </p:txBody>
      </p:sp>
      <p:pic>
        <p:nvPicPr>
          <p:cNvPr id="6146" name="Picture 2">
            <a:extLst>
              <a:ext uri="{FF2B5EF4-FFF2-40B4-BE49-F238E27FC236}">
                <a16:creationId xmlns:a16="http://schemas.microsoft.com/office/drawing/2014/main" id="{AC5D30D8-EAC2-4CA5-A6AB-F46624EFB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319" y="118734"/>
            <a:ext cx="3596917" cy="239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50149"/>
      </p:ext>
    </p:extLst>
  </p:cSld>
  <p:clrMapOvr>
    <a:masterClrMapping/>
  </p:clrMapOvr>
  <p:transition spd="slow">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1017665" y="730046"/>
            <a:ext cx="10424583" cy="11430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800"/>
              <a:buNone/>
            </a:pPr>
            <a:r>
              <a:rPr lang="hr-HR" sz="2800" b="1" dirty="0">
                <a:solidFill>
                  <a:srgbClr val="C00000"/>
                </a:solidFill>
                <a:effectLst>
                  <a:outerShdw blurRad="38100" dist="38100" dir="2700000" algn="tl">
                    <a:srgbClr val="000000">
                      <a:alpha val="43137"/>
                    </a:srgbClr>
                  </a:outerShdw>
                </a:effectLst>
                <a:latin typeface="Avenir"/>
                <a:ea typeface="Avenir"/>
                <a:cs typeface="Avenir"/>
                <a:sym typeface="Avenir"/>
              </a:rPr>
              <a:t>GOVORI JASNO</a:t>
            </a:r>
            <a:endParaRPr sz="2800" b="1" dirty="0">
              <a:solidFill>
                <a:srgbClr val="C00000"/>
              </a:solidFill>
              <a:effectLst>
                <a:outerShdw blurRad="38100" dist="38100" dir="2700000" algn="tl">
                  <a:srgbClr val="000000">
                    <a:alpha val="43137"/>
                  </a:srgbClr>
                </a:outerShdw>
              </a:effectLst>
              <a:latin typeface="Avenir"/>
              <a:ea typeface="Avenir"/>
              <a:cs typeface="Avenir"/>
              <a:sym typeface="Avenir"/>
            </a:endParaRPr>
          </a:p>
        </p:txBody>
      </p:sp>
      <p:sp>
        <p:nvSpPr>
          <p:cNvPr id="151" name="Google Shape;151;p5"/>
          <p:cNvSpPr txBox="1">
            <a:spLocks noGrp="1"/>
          </p:cNvSpPr>
          <p:nvPr>
            <p:ph type="body" idx="1"/>
          </p:nvPr>
        </p:nvSpPr>
        <p:spPr>
          <a:xfrm>
            <a:off x="712764" y="1544564"/>
            <a:ext cx="10916529" cy="2946754"/>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hr-HR" sz="3200" dirty="0">
                <a:solidFill>
                  <a:srgbClr val="C00000"/>
                </a:solidFill>
                <a:effectLst/>
                <a:latin typeface="Times New Roman" panose="02020603050405020304" pitchFamily="18" charset="0"/>
                <a:ea typeface="Times New Roman" panose="02020603050405020304" pitchFamily="18" charset="0"/>
              </a:rPr>
              <a:t>GOVOR  je dio naše svakodnevne komunikacije. Bila ta komunikacija verbalna ili neverbalna, pisana ili nepisana, cilj joj je prenijeti poruku. Komunikacija je dvosmjeran proces. Jednako je važno prenijeti poruku, kao i primiti poruku. </a:t>
            </a:r>
            <a:endParaRPr sz="3200" dirty="0">
              <a:solidFill>
                <a:srgbClr val="C00000"/>
              </a:solidFill>
              <a:latin typeface="Avenir"/>
              <a:ea typeface="Avenir"/>
              <a:cs typeface="Avenir"/>
              <a:sym typeface="Avenir"/>
            </a:endParaRPr>
          </a:p>
        </p:txBody>
      </p:sp>
      <p:pic>
        <p:nvPicPr>
          <p:cNvPr id="7170" name="Picture 2" descr="What Jesus Taught About Most (hint, it&amp;#39;s not money)">
            <a:extLst>
              <a:ext uri="{FF2B5EF4-FFF2-40B4-BE49-F238E27FC236}">
                <a16:creationId xmlns:a16="http://schemas.microsoft.com/office/drawing/2014/main" id="{722BA1B9-894B-4AA1-AF7C-19E4BEB52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034" y="4167530"/>
            <a:ext cx="4379259" cy="229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76346"/>
      </p:ext>
    </p:extLst>
  </p:cSld>
  <p:clrMapOvr>
    <a:masterClrMapping/>
  </p:clrMapOvr>
  <p:transition spd="slow">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1017665" y="730046"/>
            <a:ext cx="10424583" cy="11430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800"/>
              <a:buNone/>
            </a:pPr>
            <a:r>
              <a:rPr lang="hr-HR" sz="2800" b="1" dirty="0">
                <a:solidFill>
                  <a:srgbClr val="C00000"/>
                </a:solidFill>
                <a:effectLst>
                  <a:outerShdw blurRad="38100" dist="38100" dir="2700000" algn="tl">
                    <a:srgbClr val="000000">
                      <a:alpha val="43137"/>
                    </a:srgbClr>
                  </a:outerShdw>
                </a:effectLst>
                <a:latin typeface="Avenir"/>
                <a:ea typeface="Avenir"/>
                <a:cs typeface="Avenir"/>
                <a:sym typeface="Avenir"/>
              </a:rPr>
              <a:t>DIJALOGIZIAJ</a:t>
            </a:r>
            <a:endParaRPr sz="2800" b="1" dirty="0">
              <a:solidFill>
                <a:srgbClr val="C00000"/>
              </a:solidFill>
              <a:effectLst>
                <a:outerShdw blurRad="38100" dist="38100" dir="2700000" algn="tl">
                  <a:srgbClr val="000000">
                    <a:alpha val="43137"/>
                  </a:srgbClr>
                </a:outerShdw>
              </a:effectLst>
              <a:latin typeface="Avenir"/>
              <a:ea typeface="Avenir"/>
              <a:cs typeface="Avenir"/>
              <a:sym typeface="Avenir"/>
            </a:endParaRPr>
          </a:p>
        </p:txBody>
      </p:sp>
      <p:sp>
        <p:nvSpPr>
          <p:cNvPr id="151" name="Google Shape;151;p5"/>
          <p:cNvSpPr txBox="1">
            <a:spLocks noGrp="1"/>
          </p:cNvSpPr>
          <p:nvPr>
            <p:ph type="body" idx="1"/>
          </p:nvPr>
        </p:nvSpPr>
        <p:spPr>
          <a:xfrm>
            <a:off x="712765" y="1544564"/>
            <a:ext cx="7032741" cy="4399036"/>
          </a:xfrm>
          <a:prstGeom prst="rect">
            <a:avLst/>
          </a:prstGeom>
          <a:noFill/>
          <a:ln>
            <a:noFill/>
          </a:ln>
        </p:spPr>
        <p:txBody>
          <a:bodyPr spcFirstLastPara="1" wrap="square" lIns="121900" tIns="121900" rIns="121900" bIns="121900" anchor="ctr"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hr-HR" sz="2800" b="1" dirty="0">
                <a:solidFill>
                  <a:srgbClr val="C00000"/>
                </a:solidFill>
                <a:effectLst/>
                <a:latin typeface="Arial" panose="020B0604020202020204" pitchFamily="34" charset="0"/>
                <a:ea typeface="Times New Roman" panose="02020603050405020304" pitchFamily="18" charset="0"/>
              </a:rPr>
              <a:t>DIJALOG</a:t>
            </a:r>
            <a:r>
              <a:rPr lang="hr-HR" sz="2800" dirty="0">
                <a:solidFill>
                  <a:srgbClr val="C00000"/>
                </a:solidFill>
                <a:effectLst/>
                <a:latin typeface="Arial" panose="020B0604020202020204" pitchFamily="34" charset="0"/>
                <a:ea typeface="Times New Roman" panose="02020603050405020304" pitchFamily="18" charset="0"/>
              </a:rPr>
              <a:t> je razgovor dvoje ili više ljudi kako bi se riješio neki problem, razriješile nesuglasice. (enciklopedija.hr)</a:t>
            </a:r>
            <a:endParaRPr lang="hr-HR" sz="2800" dirty="0">
              <a:solidFill>
                <a:srgbClr val="C00000"/>
              </a:solidFill>
              <a:effectLst/>
              <a:latin typeface="Times New Roman" panose="02020603050405020304" pitchFamily="18" charset="0"/>
              <a:ea typeface="Times New Roman" panose="02020603050405020304" pitchFamily="18" charset="0"/>
            </a:endParaRPr>
          </a:p>
          <a:p>
            <a:r>
              <a:rPr lang="hr-HR" sz="2800" dirty="0">
                <a:solidFill>
                  <a:srgbClr val="C00000"/>
                </a:solidFill>
                <a:effectLst/>
                <a:latin typeface="Arial" panose="020B0604020202020204" pitchFamily="34" charset="0"/>
                <a:ea typeface="Times New Roman" panose="02020603050405020304" pitchFamily="18" charset="0"/>
              </a:rPr>
              <a:t>On je i susret dvojice (ili više) slobodnih ljudi koji hoće da razmjene mišljenja o važnom pitanju na koje daju različite ili suprotne odgovore, kako bi u ravnopravnim uvjetima došli do rješenja kojim bi obojica (ili svi) bili zadovoljni«. (Đ. </a:t>
            </a:r>
            <a:r>
              <a:rPr lang="hr-HR" sz="2800" dirty="0" err="1">
                <a:solidFill>
                  <a:srgbClr val="C00000"/>
                </a:solidFill>
                <a:effectLst/>
                <a:latin typeface="Arial" panose="020B0604020202020204" pitchFamily="34" charset="0"/>
                <a:ea typeface="Times New Roman" panose="02020603050405020304" pitchFamily="18" charset="0"/>
              </a:rPr>
              <a:t>Šušnjić</a:t>
            </a:r>
            <a:r>
              <a:rPr lang="hr-HR" sz="2800" dirty="0">
                <a:solidFill>
                  <a:srgbClr val="C00000"/>
                </a:solidFill>
                <a:effectLst/>
                <a:latin typeface="Arial" panose="020B0604020202020204" pitchFamily="34" charset="0"/>
                <a:ea typeface="Times New Roman" panose="02020603050405020304" pitchFamily="18" charset="0"/>
              </a:rPr>
              <a:t>)</a:t>
            </a:r>
            <a:endParaRPr lang="hr-HR" sz="2800" dirty="0">
              <a:solidFill>
                <a:srgbClr val="C00000"/>
              </a:solidFill>
              <a:effectLst/>
              <a:latin typeface="Times New Roman" panose="02020603050405020304" pitchFamily="18" charset="0"/>
              <a:ea typeface="Times New Roman" panose="02020603050405020304" pitchFamily="18" charset="0"/>
            </a:endParaRPr>
          </a:p>
        </p:txBody>
      </p:sp>
      <p:pic>
        <p:nvPicPr>
          <p:cNvPr id="8194" name="Picture 2" descr="Najava Edukacijske radionice Dubrovnik - Jačanje socijalnog dijaloga">
            <a:extLst>
              <a:ext uri="{FF2B5EF4-FFF2-40B4-BE49-F238E27FC236}">
                <a16:creationId xmlns:a16="http://schemas.microsoft.com/office/drawing/2014/main" id="{4C6E83E9-0516-4773-B180-FF89070A9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506" y="2097742"/>
            <a:ext cx="4204072" cy="302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13302"/>
      </p:ext>
    </p:extLst>
  </p:cSld>
  <p:clrMapOvr>
    <a:masterClrMapping/>
  </p:clrMapOvr>
  <p:transition spd="slow">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sldNum" idx="12"/>
          </p:nvPr>
        </p:nvSpPr>
        <p:spPr>
          <a:xfrm>
            <a:off x="11369600" y="6247781"/>
            <a:ext cx="731600" cy="451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600"/>
              <a:buNone/>
            </a:pPr>
            <a:fld id="{00000000-1234-1234-1234-123412341234}" type="slidenum">
              <a:rPr lang="es-ES"/>
              <a:pPr marL="0" lvl="0" indent="0" algn="r" rtl="0">
                <a:lnSpc>
                  <a:spcPct val="100000"/>
                </a:lnSpc>
                <a:spcBef>
                  <a:spcPts val="0"/>
                </a:spcBef>
                <a:spcAft>
                  <a:spcPts val="0"/>
                </a:spcAft>
                <a:buSzPts val="600"/>
                <a:buNone/>
              </a:pPr>
              <a:t>19</a:t>
            </a:fld>
            <a:endParaRPr/>
          </a:p>
        </p:txBody>
      </p:sp>
      <p:sp>
        <p:nvSpPr>
          <p:cNvPr id="172" name="Google Shape;172;p8"/>
          <p:cNvSpPr txBox="1">
            <a:spLocks noGrp="1"/>
          </p:cNvSpPr>
          <p:nvPr>
            <p:ph type="title"/>
          </p:nvPr>
        </p:nvSpPr>
        <p:spPr>
          <a:xfrm>
            <a:off x="0" y="0"/>
            <a:ext cx="12192000" cy="1161852"/>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Clr>
                <a:srgbClr val="DE8F32"/>
              </a:buClr>
              <a:buSzPts val="9300"/>
              <a:buFont typeface="Helvetica Neue"/>
              <a:buNone/>
            </a:pPr>
            <a:r>
              <a:rPr lang="hr-HR" sz="4267" dirty="0">
                <a:solidFill>
                  <a:schemeClr val="accent1">
                    <a:lumMod val="75000"/>
                  </a:schemeClr>
                </a:solidFill>
                <a:latin typeface="Avenir"/>
                <a:ea typeface="Avenir"/>
                <a:cs typeface="Avenir"/>
                <a:sym typeface="Avenir"/>
              </a:rPr>
              <a:t>NAČELO KRŠĆANSKOG RAZLUČIVANJA</a:t>
            </a:r>
            <a:endParaRPr sz="4267" dirty="0">
              <a:solidFill>
                <a:schemeClr val="accent1">
                  <a:lumMod val="75000"/>
                </a:schemeClr>
              </a:solidFill>
              <a:latin typeface="Avenir"/>
              <a:ea typeface="Avenir"/>
              <a:cs typeface="Avenir"/>
              <a:sym typeface="Avenir"/>
            </a:endParaRPr>
          </a:p>
        </p:txBody>
      </p:sp>
      <p:sp>
        <p:nvSpPr>
          <p:cNvPr id="173" name="Google Shape;173;p8"/>
          <p:cNvSpPr txBox="1">
            <a:spLocks noGrp="1"/>
          </p:cNvSpPr>
          <p:nvPr>
            <p:ph type="subTitle" idx="1"/>
          </p:nvPr>
        </p:nvSpPr>
        <p:spPr>
          <a:xfrm>
            <a:off x="722027" y="3429000"/>
            <a:ext cx="10747946" cy="297614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hr-HR" sz="3200"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Načelo kršćanskog razlučivanja, a koje vrijedi i za svaki istinski dijalog, a pripisuje se svetom Augustinu, kaže: «</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In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necessariis</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unitas</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in</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dubiis</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libertas</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in</a:t>
            </a:r>
            <a:r>
              <a:rPr lang="hr-HR" sz="3200" i="1"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omnibus </a:t>
            </a:r>
            <a:r>
              <a:rPr lang="hr-HR" sz="3200" i="1" dirty="0" err="1">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caritas</a:t>
            </a:r>
            <a:r>
              <a:rPr lang="hr-HR" sz="3200" dirty="0">
                <a:solidFill>
                  <a:schemeClr val="accent1">
                    <a:lumMod val="75000"/>
                  </a:schemeClr>
                </a:solidFill>
                <a:effectLst/>
                <a:latin typeface="Book Antiqua" panose="02040602050305030304" pitchFamily="18" charset="0"/>
                <a:ea typeface="Times New Roman" panose="02020603050405020304" pitchFamily="18" charset="0"/>
                <a:cs typeface="Arial" panose="020B0604020202020204" pitchFamily="34" charset="0"/>
              </a:rPr>
              <a:t>, što znači: «U bitnome jedinstvo, u dvojbama sloboda, a u svemu ljubav.»</a:t>
            </a:r>
            <a:endParaRPr lang="hr-HR" sz="32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pic>
        <p:nvPicPr>
          <p:cNvPr id="9218" name="Picture 2" descr="The Power of Prayer - Biblical Truths About Your Supernatural Authority">
            <a:extLst>
              <a:ext uri="{FF2B5EF4-FFF2-40B4-BE49-F238E27FC236}">
                <a16:creationId xmlns:a16="http://schemas.microsoft.com/office/drawing/2014/main" id="{79550E8A-008A-4DCD-B7DB-65095506A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566" y="1067324"/>
            <a:ext cx="4700868" cy="245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7707"/>
      </p:ext>
    </p:extLst>
  </p:cSld>
  <p:clrMapOvr>
    <a:masterClrMapping/>
  </p:clrMapOvr>
  <p:transition spd="slow">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mt="10000"/>
          </a:blip>
          <a:srcRect l="25849" b="4168"/>
          <a:stretch/>
        </p:blipFill>
        <p:spPr>
          <a:xfrm>
            <a:off x="1" y="160433"/>
            <a:ext cx="5434001" cy="6697568"/>
          </a:xfrm>
          <a:prstGeom prst="rect">
            <a:avLst/>
          </a:prstGeom>
          <a:noFill/>
          <a:ln>
            <a:noFill/>
          </a:ln>
        </p:spPr>
      </p:pic>
      <p:sp>
        <p:nvSpPr>
          <p:cNvPr id="121" name="Google Shape;121;p1"/>
          <p:cNvSpPr txBox="1">
            <a:spLocks noGrp="1"/>
          </p:cNvSpPr>
          <p:nvPr>
            <p:ph type="title"/>
          </p:nvPr>
        </p:nvSpPr>
        <p:spPr>
          <a:xfrm>
            <a:off x="153995" y="1735516"/>
            <a:ext cx="11884000" cy="2101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ct val="147888"/>
              <a:buNone/>
            </a:pPr>
            <a:r>
              <a:rPr lang="hr-HR" b="1" dirty="0">
                <a:solidFill>
                  <a:schemeClr val="accent1">
                    <a:lumMod val="50000"/>
                  </a:schemeClr>
                </a:solidFill>
                <a:latin typeface="Avenir"/>
                <a:ea typeface="Avenir"/>
                <a:cs typeface="Avenir"/>
                <a:sym typeface="Avenir"/>
              </a:rPr>
              <a:t>Za </a:t>
            </a:r>
            <a:r>
              <a:rPr lang="hr-HR" b="1" dirty="0" err="1">
                <a:solidFill>
                  <a:schemeClr val="accent1">
                    <a:lumMod val="50000"/>
                  </a:schemeClr>
                </a:solidFill>
                <a:latin typeface="Avenir"/>
                <a:ea typeface="Avenir"/>
                <a:cs typeface="Avenir"/>
                <a:sym typeface="Avenir"/>
              </a:rPr>
              <a:t>sinodalnu</a:t>
            </a:r>
            <a:r>
              <a:rPr lang="hr-HR" b="1" dirty="0">
                <a:solidFill>
                  <a:schemeClr val="accent1">
                    <a:lumMod val="50000"/>
                  </a:schemeClr>
                </a:solidFill>
                <a:latin typeface="Avenir"/>
                <a:ea typeface="Avenir"/>
                <a:cs typeface="Avenir"/>
                <a:sym typeface="Avenir"/>
              </a:rPr>
              <a:t> Crkvu</a:t>
            </a:r>
            <a:r>
              <a:rPr lang="es-ES" b="1" dirty="0">
                <a:solidFill>
                  <a:schemeClr val="accent1">
                    <a:lumMod val="50000"/>
                  </a:schemeClr>
                </a:solidFill>
                <a:latin typeface="Avenir"/>
                <a:ea typeface="Avenir"/>
                <a:cs typeface="Avenir"/>
                <a:sym typeface="Avenir"/>
              </a:rPr>
              <a:t>:</a:t>
            </a:r>
            <a:br>
              <a:rPr lang="es-ES" b="1" dirty="0">
                <a:solidFill>
                  <a:schemeClr val="accent1">
                    <a:lumMod val="50000"/>
                  </a:schemeClr>
                </a:solidFill>
                <a:latin typeface="Avenir"/>
                <a:ea typeface="Avenir"/>
                <a:cs typeface="Avenir"/>
                <a:sym typeface="Avenir"/>
              </a:rPr>
            </a:br>
            <a:r>
              <a:rPr lang="hr-HR" sz="5333" b="1" dirty="0">
                <a:solidFill>
                  <a:schemeClr val="accent1">
                    <a:lumMod val="50000"/>
                  </a:schemeClr>
                </a:solidFill>
                <a:latin typeface="Avenir"/>
                <a:ea typeface="Avenir"/>
                <a:cs typeface="Avenir"/>
                <a:sym typeface="Avenir"/>
              </a:rPr>
              <a:t>Zajedništvo</a:t>
            </a:r>
            <a:r>
              <a:rPr lang="es-ES" sz="5333" b="1" dirty="0">
                <a:solidFill>
                  <a:schemeClr val="accent1">
                    <a:lumMod val="50000"/>
                  </a:schemeClr>
                </a:solidFill>
                <a:latin typeface="Avenir"/>
                <a:ea typeface="Avenir"/>
                <a:cs typeface="Avenir"/>
                <a:sym typeface="Avenir"/>
              </a:rPr>
              <a:t>, </a:t>
            </a:r>
            <a:r>
              <a:rPr lang="hr-HR" sz="5333" b="1" dirty="0">
                <a:solidFill>
                  <a:schemeClr val="accent1">
                    <a:lumMod val="50000"/>
                  </a:schemeClr>
                </a:solidFill>
                <a:latin typeface="Avenir"/>
                <a:ea typeface="Avenir"/>
                <a:cs typeface="Avenir"/>
                <a:sym typeface="Avenir"/>
              </a:rPr>
              <a:t>sudjelovanje</a:t>
            </a:r>
            <a:r>
              <a:rPr lang="es-ES" sz="5333" b="1" dirty="0">
                <a:solidFill>
                  <a:schemeClr val="accent1">
                    <a:lumMod val="50000"/>
                  </a:schemeClr>
                </a:solidFill>
                <a:latin typeface="Avenir"/>
                <a:ea typeface="Avenir"/>
                <a:cs typeface="Avenir"/>
                <a:sym typeface="Avenir"/>
              </a:rPr>
              <a:t>, </a:t>
            </a:r>
            <a:r>
              <a:rPr lang="hr-HR" sz="5333" b="1" dirty="0">
                <a:solidFill>
                  <a:schemeClr val="accent1">
                    <a:lumMod val="50000"/>
                  </a:schemeClr>
                </a:solidFill>
                <a:latin typeface="Avenir"/>
                <a:ea typeface="Avenir"/>
                <a:cs typeface="Avenir"/>
                <a:sym typeface="Avenir"/>
              </a:rPr>
              <a:t>poslanje</a:t>
            </a:r>
            <a:endParaRPr sz="5333" b="1" dirty="0">
              <a:solidFill>
                <a:schemeClr val="accent1">
                  <a:lumMod val="50000"/>
                </a:schemeClr>
              </a:solidFill>
              <a:latin typeface="Avenir"/>
              <a:ea typeface="Avenir"/>
              <a:cs typeface="Avenir"/>
              <a:sym typeface="Avenir"/>
            </a:endParaRPr>
          </a:p>
        </p:txBody>
      </p:sp>
      <p:sp>
        <p:nvSpPr>
          <p:cNvPr id="122" name="Google Shape;122;p1"/>
          <p:cNvSpPr txBox="1">
            <a:spLocks noGrp="1"/>
          </p:cNvSpPr>
          <p:nvPr>
            <p:ph type="subTitle" idx="1"/>
          </p:nvPr>
        </p:nvSpPr>
        <p:spPr>
          <a:xfrm>
            <a:off x="1189011" y="3541039"/>
            <a:ext cx="9814000" cy="2604800"/>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SzPts val="2200"/>
              <a:buNone/>
            </a:pPr>
            <a:endParaRPr sz="2667" i="1" dirty="0">
              <a:solidFill>
                <a:srgbClr val="DE8F32"/>
              </a:solidFill>
              <a:latin typeface="Avenir"/>
              <a:ea typeface="Avenir"/>
              <a:cs typeface="Avenir"/>
              <a:sym typeface="Avenir"/>
            </a:endParaRPr>
          </a:p>
          <a:p>
            <a:pPr marL="0" lvl="0" indent="0" algn="ctr" rtl="0">
              <a:lnSpc>
                <a:spcPct val="90000"/>
              </a:lnSpc>
              <a:spcBef>
                <a:spcPts val="0"/>
              </a:spcBef>
              <a:spcAft>
                <a:spcPts val="0"/>
              </a:spcAft>
              <a:buSzPts val="2200"/>
              <a:buNone/>
            </a:pPr>
            <a:r>
              <a:rPr lang="hr-HR" sz="2667" i="1" dirty="0">
                <a:solidFill>
                  <a:srgbClr val="DE8F32"/>
                </a:solidFill>
                <a:latin typeface="Avenir"/>
                <a:ea typeface="Avenir"/>
                <a:cs typeface="Avenir"/>
                <a:sym typeface="Avenir"/>
              </a:rPr>
              <a:t>Sinodski hod u Varaždinskoj biskupiji</a:t>
            </a:r>
          </a:p>
          <a:p>
            <a:pPr marL="0" lvl="0" indent="0" algn="ctr" rtl="0">
              <a:lnSpc>
                <a:spcPct val="90000"/>
              </a:lnSpc>
              <a:spcBef>
                <a:spcPts val="0"/>
              </a:spcBef>
              <a:spcAft>
                <a:spcPts val="0"/>
              </a:spcAft>
              <a:buSzPts val="2200"/>
              <a:buNone/>
            </a:pPr>
            <a:endParaRPr lang="hr-HR" sz="2667" i="1" dirty="0">
              <a:solidFill>
                <a:srgbClr val="DE8F32"/>
              </a:solidFill>
              <a:latin typeface="Avenir"/>
              <a:ea typeface="Avenir"/>
              <a:cs typeface="Avenir"/>
              <a:sym typeface="Avenir"/>
            </a:endParaRPr>
          </a:p>
          <a:p>
            <a:pPr marL="0" lvl="0" indent="0" algn="ctr" rtl="0">
              <a:lnSpc>
                <a:spcPct val="90000"/>
              </a:lnSpc>
              <a:spcBef>
                <a:spcPts val="0"/>
              </a:spcBef>
              <a:spcAft>
                <a:spcPts val="0"/>
              </a:spcAft>
              <a:buSzPts val="2200"/>
              <a:buNone/>
            </a:pPr>
            <a:r>
              <a:rPr lang="hr-HR" sz="2667" i="1" dirty="0">
                <a:solidFill>
                  <a:srgbClr val="DE8F32"/>
                </a:solidFill>
                <a:latin typeface="Avenir"/>
                <a:ea typeface="Avenir"/>
                <a:cs typeface="Avenir"/>
                <a:sym typeface="Avenir"/>
              </a:rPr>
              <a:t>2. susret u župi </a:t>
            </a: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r>
              <a:rPr lang="hr-HR" sz="2667" i="1" dirty="0">
                <a:solidFill>
                  <a:schemeClr val="accent1">
                    <a:lumMod val="75000"/>
                  </a:schemeClr>
                </a:solidFill>
                <a:latin typeface="Avenir"/>
                <a:sym typeface="Avenir"/>
              </a:rPr>
              <a:t>Korizma 2022.</a:t>
            </a:r>
            <a:endParaRPr dirty="0">
              <a:solidFill>
                <a:schemeClr val="accent1">
                  <a:lumMod val="75000"/>
                </a:schemeClr>
              </a:solidFill>
            </a:endParaRPr>
          </a:p>
          <a:p>
            <a:pPr marL="0" lvl="0" indent="0" algn="ctr" rtl="0">
              <a:lnSpc>
                <a:spcPct val="90000"/>
              </a:lnSpc>
              <a:spcBef>
                <a:spcPts val="0"/>
              </a:spcBef>
              <a:spcAft>
                <a:spcPts val="0"/>
              </a:spcAft>
              <a:buSzPts val="2200"/>
              <a:buNone/>
            </a:pPr>
            <a:endParaRPr sz="2667" dirty="0">
              <a:latin typeface="Avenir"/>
              <a:ea typeface="Avenir"/>
              <a:cs typeface="Avenir"/>
              <a:sym typeface="Avenir"/>
            </a:endParaRPr>
          </a:p>
        </p:txBody>
      </p:sp>
    </p:spTree>
    <p:extLst>
      <p:ext uri="{BB962C8B-B14F-4D97-AF65-F5344CB8AC3E}">
        <p14:creationId xmlns:p14="http://schemas.microsoft.com/office/powerpoint/2010/main" val="2822401383"/>
      </p:ext>
    </p:extLst>
  </p:cSld>
  <p:clrMapOvr>
    <a:masterClrMapping/>
  </p:clrMapOvr>
  <p:transition spd="slow">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92FF14BA-3F7E-46EE-8D57-27544CE6B5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20</a:t>
            </a:fld>
            <a:endParaRPr lang="es-ES"/>
          </a:p>
        </p:txBody>
      </p:sp>
      <p:sp>
        <p:nvSpPr>
          <p:cNvPr id="5" name="Akcijski gumb: Idi na kraj 4">
            <a:hlinkClick r:id="rId2" highlightClick="1"/>
            <a:extLst>
              <a:ext uri="{FF2B5EF4-FFF2-40B4-BE49-F238E27FC236}">
                <a16:creationId xmlns:a16="http://schemas.microsoft.com/office/drawing/2014/main" id="{63E4D465-BF2E-4388-B773-5B2C57EB78A7}"/>
              </a:ext>
            </a:extLst>
          </p:cNvPr>
          <p:cNvSpPr/>
          <p:nvPr/>
        </p:nvSpPr>
        <p:spPr>
          <a:xfrm>
            <a:off x="10590647" y="5848022"/>
            <a:ext cx="735106" cy="573741"/>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0242" name="Picture 2" descr="Free slika: školjke, odmor, more, Morska školjka, stijena, ukras, odmor |  Hippopx">
            <a:extLst>
              <a:ext uri="{FF2B5EF4-FFF2-40B4-BE49-F238E27FC236}">
                <a16:creationId xmlns:a16="http://schemas.microsoft.com/office/drawing/2014/main" id="{DCA3FC54-B5FE-4738-A3E4-319B5E642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540529"/>
            <a:ext cx="6934200" cy="4619625"/>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a:extLst>
              <a:ext uri="{FF2B5EF4-FFF2-40B4-BE49-F238E27FC236}">
                <a16:creationId xmlns:a16="http://schemas.microsoft.com/office/drawing/2014/main" id="{E5BB52FB-BDE4-468D-9E5C-87BB5A38ACCC}"/>
              </a:ext>
            </a:extLst>
          </p:cNvPr>
          <p:cNvSpPr txBox="1"/>
          <p:nvPr/>
        </p:nvSpPr>
        <p:spPr>
          <a:xfrm>
            <a:off x="2628900" y="672353"/>
            <a:ext cx="6934200" cy="584775"/>
          </a:xfrm>
          <a:prstGeom prst="rect">
            <a:avLst/>
          </a:prstGeom>
          <a:noFill/>
        </p:spPr>
        <p:txBody>
          <a:bodyPr wrap="square" rtlCol="0">
            <a:spAutoFit/>
          </a:bodyPr>
          <a:lstStyle/>
          <a:p>
            <a:pPr algn="ctr"/>
            <a:r>
              <a:rPr lang="hr-HR" sz="3200" b="1" dirty="0">
                <a:solidFill>
                  <a:srgbClr val="F28E00"/>
                </a:solidFill>
                <a:latin typeface="Calibri" panose="020F0502020204030204" pitchFamily="34" charset="0"/>
                <a:cs typeface="Calibri" panose="020F0502020204030204" pitchFamily="34" charset="0"/>
              </a:rPr>
              <a:t>Priča „Glas iz školjke”</a:t>
            </a:r>
          </a:p>
        </p:txBody>
      </p:sp>
      <p:sp>
        <p:nvSpPr>
          <p:cNvPr id="7" name="TekstniOkvir 6">
            <a:extLst>
              <a:ext uri="{FF2B5EF4-FFF2-40B4-BE49-F238E27FC236}">
                <a16:creationId xmlns:a16="http://schemas.microsoft.com/office/drawing/2014/main" id="{26E7209A-9A29-4DD8-A99D-B369B9A0D773}"/>
              </a:ext>
            </a:extLst>
          </p:cNvPr>
          <p:cNvSpPr txBox="1"/>
          <p:nvPr/>
        </p:nvSpPr>
        <p:spPr>
          <a:xfrm>
            <a:off x="9815200" y="6481665"/>
            <a:ext cx="2286000" cy="276999"/>
          </a:xfrm>
          <a:prstGeom prst="rect">
            <a:avLst/>
          </a:prstGeom>
          <a:noFill/>
        </p:spPr>
        <p:txBody>
          <a:bodyPr wrap="square" rtlCol="0">
            <a:spAutoFit/>
          </a:bodyPr>
          <a:lstStyle/>
          <a:p>
            <a:r>
              <a:rPr lang="hr-HR" sz="1200" dirty="0"/>
              <a:t>Priča u obliku digitalne knjige</a:t>
            </a:r>
          </a:p>
        </p:txBody>
      </p:sp>
    </p:spTree>
    <p:extLst>
      <p:ext uri="{BB962C8B-B14F-4D97-AF65-F5344CB8AC3E}">
        <p14:creationId xmlns:p14="http://schemas.microsoft.com/office/powerpoint/2010/main" val="1292862106"/>
      </p:ext>
    </p:extLst>
  </p:cSld>
  <p:clrMapOvr>
    <a:masterClrMapping/>
  </p:clrMapOvr>
  <p:transition spd="slow">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415600" y="593366"/>
            <a:ext cx="11360800" cy="1338596"/>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ct val="111111"/>
              <a:buNone/>
            </a:pPr>
            <a:endParaRPr dirty="0">
              <a:latin typeface="Avenir"/>
              <a:ea typeface="Avenir"/>
              <a:cs typeface="Avenir"/>
              <a:sym typeface="Avenir"/>
            </a:endParaRPr>
          </a:p>
        </p:txBody>
      </p:sp>
      <p:sp>
        <p:nvSpPr>
          <p:cNvPr id="313" name="Google Shape;313;p26"/>
          <p:cNvSpPr txBox="1">
            <a:spLocks noGrp="1"/>
          </p:cNvSpPr>
          <p:nvPr>
            <p:ph type="body" idx="1"/>
          </p:nvPr>
        </p:nvSpPr>
        <p:spPr>
          <a:xfrm>
            <a:off x="415600" y="2123089"/>
            <a:ext cx="11360800" cy="3968744"/>
          </a:xfrm>
          <a:prstGeom prst="rect">
            <a:avLst/>
          </a:prstGeom>
          <a:noFill/>
          <a:ln>
            <a:noFill/>
          </a:ln>
        </p:spPr>
        <p:txBody>
          <a:bodyPr spcFirstLastPara="1" wrap="square" lIns="121900" tIns="121900" rIns="121900" bIns="1219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06390" algn="l" rtl="0">
              <a:lnSpc>
                <a:spcPct val="115000"/>
              </a:lnSpc>
              <a:spcBef>
                <a:spcPts val="0"/>
              </a:spcBef>
              <a:spcAft>
                <a:spcPts val="0"/>
              </a:spcAft>
              <a:buSzPts val="1200"/>
              <a:buChar char="●"/>
            </a:pPr>
            <a:endParaRPr dirty="0"/>
          </a:p>
        </p:txBody>
      </p:sp>
      <p:pic>
        <p:nvPicPr>
          <p:cNvPr id="3" name="Slika 2" descr="Slika na kojoj se prikazuje na zatvorenom&#10;&#10;Opis je automatski generiran">
            <a:extLst>
              <a:ext uri="{FF2B5EF4-FFF2-40B4-BE49-F238E27FC236}">
                <a16:creationId xmlns:a16="http://schemas.microsoft.com/office/drawing/2014/main" id="{25BD7A66-61EA-4F48-B08D-9754E35A9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41" y="0"/>
            <a:ext cx="1028185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1134913"/>
      </p:ext>
    </p:extLst>
  </p:cSld>
  <p:clrMapOvr>
    <a:masterClrMapping/>
  </p:clrMapOvr>
  <p:transition spd="slow">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mt="10000"/>
          </a:blip>
          <a:srcRect l="25849" b="4168"/>
          <a:stretch/>
        </p:blipFill>
        <p:spPr>
          <a:xfrm>
            <a:off x="1" y="160433"/>
            <a:ext cx="5434001" cy="6697568"/>
          </a:xfrm>
          <a:prstGeom prst="rect">
            <a:avLst/>
          </a:prstGeom>
          <a:noFill/>
          <a:ln>
            <a:noFill/>
          </a:ln>
        </p:spPr>
      </p:pic>
      <p:sp>
        <p:nvSpPr>
          <p:cNvPr id="121" name="Google Shape;121;p1"/>
          <p:cNvSpPr txBox="1">
            <a:spLocks noGrp="1"/>
          </p:cNvSpPr>
          <p:nvPr>
            <p:ph type="title"/>
          </p:nvPr>
        </p:nvSpPr>
        <p:spPr>
          <a:xfrm>
            <a:off x="153995" y="1735516"/>
            <a:ext cx="11884000" cy="2101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ct val="147888"/>
              <a:buNone/>
            </a:pPr>
            <a:r>
              <a:rPr lang="hr-HR" b="1" dirty="0">
                <a:solidFill>
                  <a:schemeClr val="accent1">
                    <a:lumMod val="50000"/>
                  </a:schemeClr>
                </a:solidFill>
                <a:latin typeface="Avenir"/>
                <a:ea typeface="Avenir"/>
                <a:cs typeface="Avenir"/>
                <a:sym typeface="Avenir"/>
              </a:rPr>
              <a:t>Drugo sinodska rasprava u župnoj zajednici</a:t>
            </a:r>
            <a:r>
              <a:rPr lang="es-ES" b="1" dirty="0">
                <a:solidFill>
                  <a:schemeClr val="accent1">
                    <a:lumMod val="50000"/>
                  </a:schemeClr>
                </a:solidFill>
                <a:latin typeface="Avenir"/>
                <a:ea typeface="Avenir"/>
                <a:cs typeface="Avenir"/>
                <a:sym typeface="Avenir"/>
              </a:rPr>
              <a:t>:</a:t>
            </a:r>
            <a:br>
              <a:rPr lang="es-ES" b="1" dirty="0">
                <a:solidFill>
                  <a:schemeClr val="accent1">
                    <a:lumMod val="50000"/>
                  </a:schemeClr>
                </a:solidFill>
                <a:latin typeface="Avenir"/>
                <a:ea typeface="Avenir"/>
                <a:cs typeface="Avenir"/>
                <a:sym typeface="Avenir"/>
              </a:rPr>
            </a:br>
            <a:r>
              <a:rPr lang="hr-HR" sz="5333" b="1" dirty="0">
                <a:solidFill>
                  <a:schemeClr val="accent1">
                    <a:lumMod val="50000"/>
                  </a:schemeClr>
                </a:solidFill>
                <a:latin typeface="Avenir"/>
                <a:ea typeface="Avenir"/>
                <a:cs typeface="Avenir"/>
                <a:sym typeface="Avenir"/>
              </a:rPr>
              <a:t>Slušaj! Govori jasno! Dijalogiziraj!</a:t>
            </a:r>
            <a:endParaRPr sz="5333" b="1" dirty="0">
              <a:solidFill>
                <a:schemeClr val="accent1">
                  <a:lumMod val="50000"/>
                </a:schemeClr>
              </a:solidFill>
              <a:latin typeface="Avenir"/>
              <a:ea typeface="Avenir"/>
              <a:cs typeface="Avenir"/>
              <a:sym typeface="Avenir"/>
            </a:endParaRPr>
          </a:p>
        </p:txBody>
      </p:sp>
      <p:sp>
        <p:nvSpPr>
          <p:cNvPr id="122" name="Google Shape;122;p1"/>
          <p:cNvSpPr txBox="1">
            <a:spLocks noGrp="1"/>
          </p:cNvSpPr>
          <p:nvPr>
            <p:ph type="subTitle" idx="1"/>
          </p:nvPr>
        </p:nvSpPr>
        <p:spPr>
          <a:xfrm>
            <a:off x="1189011" y="3541039"/>
            <a:ext cx="9814000" cy="26048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SzPts val="2200"/>
              <a:buNone/>
            </a:pPr>
            <a:endParaRPr sz="2667" i="1" dirty="0">
              <a:solidFill>
                <a:srgbClr val="DE8F32"/>
              </a:solidFill>
              <a:latin typeface="Avenir"/>
              <a:ea typeface="Avenir"/>
              <a:cs typeface="Avenir"/>
              <a:sym typeface="Avenir"/>
            </a:endParaRPr>
          </a:p>
          <a:p>
            <a:pPr marL="0" lvl="0" indent="0" algn="ctr" rtl="0">
              <a:lnSpc>
                <a:spcPct val="90000"/>
              </a:lnSpc>
              <a:spcBef>
                <a:spcPts val="0"/>
              </a:spcBef>
              <a:spcAft>
                <a:spcPts val="0"/>
              </a:spcAft>
              <a:buSzPts val="2200"/>
              <a:buNone/>
            </a:pPr>
            <a:r>
              <a:rPr lang="hr-HR" sz="2667" i="1" dirty="0">
                <a:solidFill>
                  <a:srgbClr val="DE8F32"/>
                </a:solidFill>
                <a:latin typeface="Avenir"/>
                <a:ea typeface="Avenir"/>
                <a:cs typeface="Avenir"/>
                <a:sym typeface="Avenir"/>
              </a:rPr>
              <a:t>Sinodski hod u Varaždinskoj biskupiji</a:t>
            </a: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endParaRPr lang="hr-HR" sz="2667" i="1" dirty="0">
              <a:latin typeface="Avenir"/>
              <a:sym typeface="Avenir"/>
            </a:endParaRPr>
          </a:p>
          <a:p>
            <a:pPr marL="0" lvl="0" indent="0" algn="ctr" rtl="0">
              <a:lnSpc>
                <a:spcPct val="90000"/>
              </a:lnSpc>
              <a:spcBef>
                <a:spcPts val="0"/>
              </a:spcBef>
              <a:spcAft>
                <a:spcPts val="0"/>
              </a:spcAft>
              <a:buSzPts val="2200"/>
              <a:buNone/>
            </a:pPr>
            <a:r>
              <a:rPr lang="hr-HR" sz="2667" i="1" dirty="0">
                <a:solidFill>
                  <a:schemeClr val="accent1">
                    <a:lumMod val="75000"/>
                  </a:schemeClr>
                </a:solidFill>
                <a:latin typeface="Avenir"/>
                <a:sym typeface="Avenir"/>
              </a:rPr>
              <a:t>Korizma 2022.</a:t>
            </a:r>
            <a:endParaRPr dirty="0">
              <a:solidFill>
                <a:schemeClr val="accent1">
                  <a:lumMod val="75000"/>
                </a:schemeClr>
              </a:solidFill>
            </a:endParaRPr>
          </a:p>
          <a:p>
            <a:pPr marL="0" lvl="0" indent="0" algn="ctr" rtl="0">
              <a:lnSpc>
                <a:spcPct val="90000"/>
              </a:lnSpc>
              <a:spcBef>
                <a:spcPts val="0"/>
              </a:spcBef>
              <a:spcAft>
                <a:spcPts val="0"/>
              </a:spcAft>
              <a:buSzPts val="2200"/>
              <a:buNone/>
            </a:pPr>
            <a:endParaRPr sz="2667" dirty="0">
              <a:latin typeface="Avenir"/>
              <a:ea typeface="Avenir"/>
              <a:cs typeface="Avenir"/>
              <a:sym typeface="Avenir"/>
            </a:endParaRPr>
          </a:p>
        </p:txBody>
      </p:sp>
      <p:sp>
        <p:nvSpPr>
          <p:cNvPr id="5" name="TekstniOkvir 4">
            <a:extLst>
              <a:ext uri="{FF2B5EF4-FFF2-40B4-BE49-F238E27FC236}">
                <a16:creationId xmlns:a16="http://schemas.microsoft.com/office/drawing/2014/main" id="{6FF0F7EF-69FE-468F-A3CD-9F080811DB78}"/>
              </a:ext>
            </a:extLst>
          </p:cNvPr>
          <p:cNvSpPr txBox="1"/>
          <p:nvPr/>
        </p:nvSpPr>
        <p:spPr>
          <a:xfrm>
            <a:off x="3682841" y="571145"/>
            <a:ext cx="4826307" cy="523220"/>
          </a:xfrm>
          <a:prstGeom prst="rect">
            <a:avLst/>
          </a:prstGeom>
          <a:noFill/>
        </p:spPr>
        <p:txBody>
          <a:bodyPr wrap="square" rtlCol="0">
            <a:spAutoFit/>
          </a:bodyPr>
          <a:lstStyle/>
          <a:p>
            <a:r>
              <a:rPr lang="hr-HR" sz="2800" b="1" dirty="0">
                <a:solidFill>
                  <a:srgbClr val="EE1C25"/>
                </a:solidFill>
                <a:latin typeface="Calibri" panose="020F0502020204030204" pitchFamily="34" charset="0"/>
                <a:cs typeface="Calibri" panose="020F0502020204030204" pitchFamily="34" charset="0"/>
              </a:rPr>
              <a:t>3. Rad u skupinama – rasprava </a:t>
            </a:r>
          </a:p>
        </p:txBody>
      </p:sp>
    </p:spTree>
    <p:extLst>
      <p:ext uri="{BB962C8B-B14F-4D97-AF65-F5344CB8AC3E}">
        <p14:creationId xmlns:p14="http://schemas.microsoft.com/office/powerpoint/2010/main" val="804169279"/>
      </p:ext>
    </p:extLst>
  </p:cSld>
  <p:clrMapOvr>
    <a:masterClrMapping/>
  </p:clrMapOvr>
  <p:transition spd="slow">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1F5D900-1B3C-4882-A7CD-E5C61CB1B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060"/>
            <a:ext cx="4276166" cy="28479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2" descr="Najava Edukacijske radionice Dubrovnik - Jačanje socijalnog dijaloga">
            <a:extLst>
              <a:ext uri="{FF2B5EF4-FFF2-40B4-BE49-F238E27FC236}">
                <a16:creationId xmlns:a16="http://schemas.microsoft.com/office/drawing/2014/main" id="{18A73093-E626-484E-8B9B-0EEBBF894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0948"/>
            <a:ext cx="4286858" cy="3087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What Jesus Taught About Most (hint, it&amp;#39;s not money)">
            <a:extLst>
              <a:ext uri="{FF2B5EF4-FFF2-40B4-BE49-F238E27FC236}">
                <a16:creationId xmlns:a16="http://schemas.microsoft.com/office/drawing/2014/main" id="{069E2BC6-E9FE-42EB-BDE7-75CF56D75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173" y="-1"/>
            <a:ext cx="5898828" cy="308705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2" descr="The Power of Prayer - Biblical Truths About Your Supernatural Authority">
            <a:extLst>
              <a:ext uri="{FF2B5EF4-FFF2-40B4-BE49-F238E27FC236}">
                <a16:creationId xmlns:a16="http://schemas.microsoft.com/office/drawing/2014/main" id="{7CD3131F-BEC4-4D37-BA1D-A119CFA32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768" y="3770949"/>
            <a:ext cx="5908232" cy="30870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0" name="Picture 2" descr="Križni put mladih Varaždinske biskupije ove godine u župama ludbreškog  dekanata – 7Plus">
            <a:extLst>
              <a:ext uri="{FF2B5EF4-FFF2-40B4-BE49-F238E27FC236}">
                <a16:creationId xmlns:a16="http://schemas.microsoft.com/office/drawing/2014/main" id="{BA1D5606-B46E-492C-BE7F-02B6B3C1EB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399" t="1451" r="5483"/>
          <a:stretch/>
        </p:blipFill>
        <p:spPr bwMode="auto">
          <a:xfrm>
            <a:off x="3693458" y="2205113"/>
            <a:ext cx="3101789" cy="26157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85119"/>
      </p:ext>
    </p:extLst>
  </p:cSld>
  <p:clrMapOvr>
    <a:masterClrMapping/>
  </p:clrMapOvr>
  <p:transition spd="slow">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D7E66-82CF-4EE1-9377-F23F4F7B07EE}" type="slidenum">
              <a:rPr kumimoji="0" lang="hr-HR" alt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r-HR" alt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87810" name="Text Box 2"/>
          <p:cNvSpPr txBox="1">
            <a:spLocks noChangeArrowheads="1"/>
          </p:cNvSpPr>
          <p:nvPr/>
        </p:nvSpPr>
        <p:spPr bwMode="auto">
          <a:xfrm>
            <a:off x="1524000" y="836613"/>
            <a:ext cx="91440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30000"/>
              </a:lnSpc>
              <a:spcBef>
                <a:spcPct val="50000"/>
              </a:spcBef>
              <a:spcAft>
                <a:spcPts val="0"/>
              </a:spcAft>
              <a:buClrTx/>
              <a:buSzTx/>
              <a:buFontTx/>
              <a:buNone/>
              <a:tabLst/>
              <a:defRPr/>
            </a:pP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Vodi me svojim Duhom u dubinu ljubavi,</a:t>
            </a:r>
            <a:b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osnaži me svojom snagom da Ti mogu služiti.</a:t>
            </a:r>
            <a:b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Vodi me svojom riječi u tajne istine,</a:t>
            </a:r>
            <a:b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ohrabri me svojim predanjem da Ti mogu dati sve.</a:t>
            </a:r>
          </a:p>
          <a:p>
            <a:pPr marL="0" marR="0" lvl="0" indent="0" algn="ctr" defTabSz="914400" rtl="0" eaLnBrk="1" fontAlgn="auto" latinLnBrk="0" hangingPunct="1">
              <a:lnSpc>
                <a:spcPct val="130000"/>
              </a:lnSpc>
              <a:spcBef>
                <a:spcPct val="50000"/>
              </a:spcBef>
              <a:spcAft>
                <a:spcPts val="0"/>
              </a:spcAft>
              <a:buClrTx/>
              <a:buSzTx/>
              <a:buFontTx/>
              <a:buNone/>
              <a:tabLst/>
              <a:defRPr/>
            </a:pPr>
            <a:endParaRPr kumimoji="0" lang="hr-HR" altLang="sr-Latn-RS" sz="10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0" marR="0" lvl="0" indent="0" algn="ctr" defTabSz="914400" rtl="0" eaLnBrk="1" fontAlgn="auto" latinLnBrk="0" hangingPunct="1">
              <a:lnSpc>
                <a:spcPct val="130000"/>
              </a:lnSpc>
              <a:spcBef>
                <a:spcPct val="50000"/>
              </a:spcBef>
              <a:spcAft>
                <a:spcPts val="0"/>
              </a:spcAft>
              <a:buClrTx/>
              <a:buSzTx/>
              <a:buFontTx/>
              <a:buNone/>
              <a:tabLst/>
              <a:defRPr/>
            </a:pP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jedini pravi Put koji slijedim,</a:t>
            </a:r>
            <a:b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prava Istina koju tražim,</a:t>
            </a:r>
            <a:b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jedina prava Ljubav koju želim,</a:t>
            </a:r>
            <a:b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jedini pravi Život koji živim.</a:t>
            </a:r>
          </a:p>
        </p:txBody>
      </p:sp>
      <p:sp>
        <p:nvSpPr>
          <p:cNvPr id="887811" name="Line 3"/>
          <p:cNvSpPr>
            <a:spLocks noChangeShapeType="1"/>
          </p:cNvSpPr>
          <p:nvPr/>
        </p:nvSpPr>
        <p:spPr bwMode="auto">
          <a:xfrm>
            <a:off x="1992314" y="3357563"/>
            <a:ext cx="82073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7812" name="Text Box 4"/>
          <p:cNvSpPr txBox="1">
            <a:spLocks noChangeArrowheads="1"/>
          </p:cNvSpPr>
          <p:nvPr/>
        </p:nvSpPr>
        <p:spPr bwMode="auto">
          <a:xfrm>
            <a:off x="10128250" y="0"/>
            <a:ext cx="5397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hr-HR" altLang="sr-Latn-RS" sz="3000" b="1" i="0" u="none" strike="noStrike" kern="1200" cap="none" spc="0" normalizeH="0" baseline="0" noProof="0">
                <a:ln>
                  <a:noFill/>
                </a:ln>
                <a:solidFill>
                  <a:prstClr val="black"/>
                </a:solidFill>
                <a:effectLst/>
                <a:uLnTx/>
                <a:uFillTx/>
                <a:latin typeface="Tahoma" panose="020B0604030504040204" pitchFamily="34" charset="0"/>
                <a:ea typeface="+mn-ea"/>
                <a:cs typeface="+mn-cs"/>
              </a:rPr>
              <a:t>1</a:t>
            </a:r>
          </a:p>
        </p:txBody>
      </p:sp>
    </p:spTree>
    <p:extLst>
      <p:ext uri="{BB962C8B-B14F-4D97-AF65-F5344CB8AC3E}">
        <p14:creationId xmlns:p14="http://schemas.microsoft.com/office/powerpoint/2010/main" val="204314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22FE91-A248-4D03-9E58-2BE21FF83821}" type="slidenum">
              <a:rPr kumimoji="0" lang="hr-HR" alt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alt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88834" name="Text Box 2"/>
          <p:cNvSpPr txBox="1">
            <a:spLocks noChangeArrowheads="1"/>
          </p:cNvSpPr>
          <p:nvPr/>
        </p:nvSpPr>
        <p:spPr bwMode="auto">
          <a:xfrm>
            <a:off x="1524000" y="836613"/>
            <a:ext cx="91440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30000"/>
              </a:lnSpc>
              <a:spcBef>
                <a:spcPct val="50000"/>
              </a:spcBef>
              <a:spcAft>
                <a:spcPts val="0"/>
              </a:spcAft>
              <a:buClrTx/>
              <a:buSzTx/>
              <a:buFontTx/>
              <a:buNone/>
              <a:tabLst/>
              <a:defRPr/>
            </a:pP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Ispuni me svojim mirom, želim se smiriti.</a:t>
            </a:r>
            <a:b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Ispuni me svojim praštanjem da mogu oprostiti.</a:t>
            </a:r>
            <a:b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Vodi me kuda želiš, Ti si moj Bog,</a:t>
            </a:r>
            <a:b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27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čuvaj me u sebi, u dubini Srca svog.</a:t>
            </a:r>
          </a:p>
          <a:p>
            <a:pPr marL="0" marR="0" lvl="0" indent="0" algn="ctr" defTabSz="914400" rtl="0" eaLnBrk="1" fontAlgn="auto" latinLnBrk="0" hangingPunct="1">
              <a:lnSpc>
                <a:spcPct val="130000"/>
              </a:lnSpc>
              <a:spcBef>
                <a:spcPct val="50000"/>
              </a:spcBef>
              <a:spcAft>
                <a:spcPts val="0"/>
              </a:spcAft>
              <a:buClrTx/>
              <a:buSzTx/>
              <a:buFontTx/>
              <a:buNone/>
              <a:tabLst/>
              <a:defRPr/>
            </a:pPr>
            <a:endParaRPr kumimoji="0" lang="hr-HR" altLang="sr-Latn-RS" sz="10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0" marR="0" lvl="0" indent="0" algn="ctr" defTabSz="914400" rtl="0" eaLnBrk="1" fontAlgn="auto" latinLnBrk="0" hangingPunct="1">
              <a:lnSpc>
                <a:spcPct val="130000"/>
              </a:lnSpc>
              <a:spcBef>
                <a:spcPct val="50000"/>
              </a:spcBef>
              <a:spcAft>
                <a:spcPts val="0"/>
              </a:spcAft>
              <a:buClrTx/>
              <a:buSzTx/>
              <a:buFontTx/>
              <a:buNone/>
              <a:tabLst/>
              <a:defRPr/>
            </a:pP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jedini pravi Put koji slijedim,</a:t>
            </a:r>
            <a:b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prava Istina koju tražim,</a:t>
            </a:r>
            <a:b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jedina prava Ljubav koju želim,</a:t>
            </a:r>
            <a:b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br>
            <a:r>
              <a:rPr kumimoji="0" lang="hr-HR" altLang="sr-Latn-RS" sz="32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Ti si jedini pravi Život koji živim.</a:t>
            </a:r>
          </a:p>
        </p:txBody>
      </p:sp>
      <p:sp>
        <p:nvSpPr>
          <p:cNvPr id="888835" name="Line 3"/>
          <p:cNvSpPr>
            <a:spLocks noChangeShapeType="1"/>
          </p:cNvSpPr>
          <p:nvPr/>
        </p:nvSpPr>
        <p:spPr bwMode="auto">
          <a:xfrm>
            <a:off x="1992314" y="3357563"/>
            <a:ext cx="82073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8836" name="Text Box 4"/>
          <p:cNvSpPr txBox="1">
            <a:spLocks noChangeArrowheads="1"/>
          </p:cNvSpPr>
          <p:nvPr/>
        </p:nvSpPr>
        <p:spPr bwMode="auto">
          <a:xfrm>
            <a:off x="10128250" y="0"/>
            <a:ext cx="5397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hr-HR" altLang="sr-Latn-RS" sz="3000" b="1" i="0" u="none" strike="noStrike" kern="1200" cap="none" spc="0" normalizeH="0" baseline="0" noProof="0">
                <a:ln>
                  <a:noFill/>
                </a:ln>
                <a:solidFill>
                  <a:prstClr val="black"/>
                </a:solidFill>
                <a:effectLst/>
                <a:uLnTx/>
                <a:uFillTx/>
                <a:latin typeface="Tahoma" panose="020B0604030504040204" pitchFamily="34" charset="0"/>
                <a:ea typeface="+mn-ea"/>
                <a:cs typeface="+mn-cs"/>
              </a:rPr>
              <a:t>2</a:t>
            </a:r>
          </a:p>
        </p:txBody>
      </p:sp>
    </p:spTree>
    <p:extLst>
      <p:ext uri="{BB962C8B-B14F-4D97-AF65-F5344CB8AC3E}">
        <p14:creationId xmlns:p14="http://schemas.microsoft.com/office/powerpoint/2010/main" val="148940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2"/>
          </p:nvPr>
        </p:nvSpPr>
        <p:spPr/>
        <p:txBody>
          <a:bodyPr/>
          <a:lstStyle/>
          <a:p>
            <a:fld id="{C3BA99CC-EC31-459A-927C-605FB2A525C9}" type="slidenum">
              <a:rPr lang="hr-HR" altLang="sr-Latn-RS"/>
              <a:pPr/>
              <a:t>26</a:t>
            </a:fld>
            <a:endParaRPr lang="hr-HR" altLang="sr-Latn-RS"/>
          </a:p>
        </p:txBody>
      </p:sp>
      <p:sp>
        <p:nvSpPr>
          <p:cNvPr id="439298" name="Text Box 2"/>
          <p:cNvSpPr txBox="1">
            <a:spLocks noChangeArrowheads="1"/>
          </p:cNvSpPr>
          <p:nvPr/>
        </p:nvSpPr>
        <p:spPr bwMode="auto">
          <a:xfrm>
            <a:off x="1524000" y="549275"/>
            <a:ext cx="9144000" cy="565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spcBef>
                <a:spcPct val="50000"/>
              </a:spcBef>
            </a:pPr>
            <a:r>
              <a:rPr lang="hr-HR" altLang="sr-Latn-RS" sz="3500" b="1" dirty="0">
                <a:latin typeface="Tahoma" panose="020B0604030504040204" pitchFamily="34" charset="0"/>
              </a:rPr>
              <a:t>Na čvrstoj stijeni izgradi dom,</a:t>
            </a:r>
            <a:br>
              <a:rPr lang="hr-HR" altLang="sr-Latn-RS" sz="3500" b="1" dirty="0">
                <a:latin typeface="Tahoma" panose="020B0604030504040204" pitchFamily="34" charset="0"/>
              </a:rPr>
            </a:br>
            <a:r>
              <a:rPr lang="hr-HR" altLang="sr-Latn-RS" sz="3500" b="1" dirty="0">
                <a:latin typeface="Tahoma" panose="020B0604030504040204" pitchFamily="34" charset="0"/>
              </a:rPr>
              <a:t>na čvrstoj stijeni izgradi dom,</a:t>
            </a:r>
            <a:br>
              <a:rPr lang="hr-HR" altLang="sr-Latn-RS" sz="3500" b="1" dirty="0">
                <a:latin typeface="Tahoma" panose="020B0604030504040204" pitchFamily="34" charset="0"/>
              </a:rPr>
            </a:br>
            <a:r>
              <a:rPr lang="hr-HR" altLang="sr-Latn-RS" sz="3500" b="1" dirty="0">
                <a:latin typeface="Tahoma" panose="020B0604030504040204" pitchFamily="34" charset="0"/>
              </a:rPr>
              <a:t>na čvrstoj stijeni izgradi dom</a:t>
            </a:r>
            <a:br>
              <a:rPr lang="hr-HR" altLang="sr-Latn-RS" sz="3500" b="1" dirty="0">
                <a:latin typeface="Tahoma" panose="020B0604030504040204" pitchFamily="34" charset="0"/>
              </a:rPr>
            </a:br>
            <a:r>
              <a:rPr lang="hr-HR" altLang="sr-Latn-RS" sz="3500" b="1" dirty="0">
                <a:latin typeface="Tahoma" panose="020B0604030504040204" pitchFamily="34" charset="0"/>
              </a:rPr>
              <a:t>sa Isusom!</a:t>
            </a:r>
          </a:p>
          <a:p>
            <a:pPr algn="ctr">
              <a:lnSpc>
                <a:spcPct val="120000"/>
              </a:lnSpc>
              <a:spcBef>
                <a:spcPct val="50000"/>
              </a:spcBef>
            </a:pPr>
            <a:br>
              <a:rPr lang="hr-HR" altLang="sr-Latn-RS" sz="1500" b="1" dirty="0">
                <a:latin typeface="Tahoma" panose="020B0604030504040204" pitchFamily="34" charset="0"/>
              </a:rPr>
            </a:br>
            <a:r>
              <a:rPr lang="hr-HR" altLang="sr-Latn-RS" sz="3500" b="1" dirty="0">
                <a:latin typeface="Tahoma" panose="020B0604030504040204" pitchFamily="34" charset="0"/>
              </a:rPr>
              <a:t>Jer ništa na svijetu ne može</a:t>
            </a:r>
            <a:br>
              <a:rPr lang="hr-HR" altLang="sr-Latn-RS" sz="3500" b="1" dirty="0">
                <a:latin typeface="Tahoma" panose="020B0604030504040204" pitchFamily="34" charset="0"/>
              </a:rPr>
            </a:br>
            <a:r>
              <a:rPr lang="hr-HR" altLang="sr-Latn-RS" sz="3500" b="1" dirty="0">
                <a:latin typeface="Tahoma" panose="020B0604030504040204" pitchFamily="34" charset="0"/>
              </a:rPr>
              <a:t>stat' protiv Riječi Božje.</a:t>
            </a:r>
            <a:br>
              <a:rPr lang="hr-HR" altLang="sr-Latn-RS" sz="3500" b="1" dirty="0">
                <a:latin typeface="Tahoma" panose="020B0604030504040204" pitchFamily="34" charset="0"/>
              </a:rPr>
            </a:br>
            <a:r>
              <a:rPr lang="hr-HR" altLang="sr-Latn-RS" sz="3500" b="1" dirty="0">
                <a:latin typeface="Tahoma" panose="020B0604030504040204" pitchFamily="34" charset="0"/>
              </a:rPr>
              <a:t>Na čvrstoj stijeni izgradi dom</a:t>
            </a:r>
            <a:br>
              <a:rPr lang="hr-HR" altLang="sr-Latn-RS" sz="3500" b="1" dirty="0">
                <a:latin typeface="Tahoma" panose="020B0604030504040204" pitchFamily="34" charset="0"/>
              </a:rPr>
            </a:br>
            <a:r>
              <a:rPr lang="hr-HR" altLang="sr-Latn-RS" sz="3500" b="1" dirty="0">
                <a:latin typeface="Tahoma" panose="020B0604030504040204" pitchFamily="34" charset="0"/>
              </a:rPr>
              <a:t>sa Isusom!</a:t>
            </a:r>
          </a:p>
        </p:txBody>
      </p:sp>
      <p:sp>
        <p:nvSpPr>
          <p:cNvPr id="439299" name="Line 3"/>
          <p:cNvSpPr>
            <a:spLocks noChangeShapeType="1"/>
          </p:cNvSpPr>
          <p:nvPr/>
        </p:nvSpPr>
        <p:spPr bwMode="auto">
          <a:xfrm>
            <a:off x="1992313" y="3357563"/>
            <a:ext cx="8280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Tree>
    <p:extLst>
      <p:ext uri="{BB962C8B-B14F-4D97-AF65-F5344CB8AC3E}">
        <p14:creationId xmlns:p14="http://schemas.microsoft.com/office/powerpoint/2010/main" val="610610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CEEC14FE-B78A-4C2F-A1E1-FF2FD388373C}"/>
              </a:ext>
            </a:extLst>
          </p:cNvPr>
          <p:cNvSpPr>
            <a:spLocks noGrp="1"/>
          </p:cNvSpPr>
          <p:nvPr>
            <p:ph type="sldNum" sz="quarter" idx="12"/>
          </p:nvPr>
        </p:nvSpPr>
        <p:spPr/>
        <p:txBody>
          <a:bodyPr/>
          <a:lstStyle/>
          <a:p>
            <a:fld id="{09C43A21-C8C3-4C4A-8799-E6B0499BDC4C}" type="slidenum">
              <a:rPr lang="hr-HR" smtClean="0"/>
              <a:t>27</a:t>
            </a:fld>
            <a:endParaRPr lang="hr-HR"/>
          </a:p>
        </p:txBody>
      </p:sp>
      <p:sp>
        <p:nvSpPr>
          <p:cNvPr id="4" name="TekstniOkvir 3">
            <a:extLst>
              <a:ext uri="{FF2B5EF4-FFF2-40B4-BE49-F238E27FC236}">
                <a16:creationId xmlns:a16="http://schemas.microsoft.com/office/drawing/2014/main" id="{A92178A2-9F48-4097-B053-D49F361651CF}"/>
              </a:ext>
            </a:extLst>
          </p:cNvPr>
          <p:cNvSpPr txBox="1"/>
          <p:nvPr/>
        </p:nvSpPr>
        <p:spPr>
          <a:xfrm>
            <a:off x="1716741" y="615470"/>
            <a:ext cx="8758518" cy="5632311"/>
          </a:xfrm>
          <a:prstGeom prst="rect">
            <a:avLst/>
          </a:prstGeom>
          <a:noFill/>
        </p:spPr>
        <p:txBody>
          <a:bodyPr wrap="square">
            <a:spAutoFit/>
          </a:bodyPr>
          <a:lstStyle/>
          <a:p>
            <a:pPr algn="ctr"/>
            <a:r>
              <a:rPr lang="hr-HR" sz="4000" b="1" i="0" dirty="0">
                <a:effectLst/>
                <a:latin typeface="Calibri" panose="020F0502020204030204" pitchFamily="34" charset="0"/>
                <a:cs typeface="Calibri" panose="020F0502020204030204" pitchFamily="34" charset="0"/>
              </a:rPr>
              <a:t>Iznad cijelog svijeta, samo Ti si Bog</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Sunce, zvijezde, more Ti si stvorio.</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Moja želja je i to molim Te: </a:t>
            </a:r>
          </a:p>
          <a:p>
            <a:pPr algn="ctr"/>
            <a:r>
              <a:rPr lang="hr-HR" sz="4000" b="1" i="0" dirty="0">
                <a:effectLst/>
                <a:latin typeface="Calibri" panose="020F0502020204030204" pitchFamily="34" charset="0"/>
                <a:cs typeface="Calibri" panose="020F0502020204030204" pitchFamily="34" charset="0"/>
              </a:rPr>
              <a:t>DJELUJ KROZ MENE!</a:t>
            </a:r>
            <a:br>
              <a:rPr lang="hr-HR" sz="4000" b="1" dirty="0">
                <a:latin typeface="Calibri" panose="020F0502020204030204" pitchFamily="34" charset="0"/>
                <a:cs typeface="Calibri" panose="020F0502020204030204" pitchFamily="34" charset="0"/>
              </a:rPr>
            </a:b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Zavladaj Ti mojim željama, </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blagoslovi me u mojim djelima.</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Ti si moj Bog i ja slijedim Te,</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DJELUJ KROZ MENE!</a:t>
            </a:r>
            <a:endParaRPr lang="hr-H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390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CEEC14FE-B78A-4C2F-A1E1-FF2FD388373C}"/>
              </a:ext>
            </a:extLst>
          </p:cNvPr>
          <p:cNvSpPr>
            <a:spLocks noGrp="1"/>
          </p:cNvSpPr>
          <p:nvPr>
            <p:ph type="sldNum" sz="quarter" idx="12"/>
          </p:nvPr>
        </p:nvSpPr>
        <p:spPr/>
        <p:txBody>
          <a:bodyPr/>
          <a:lstStyle/>
          <a:p>
            <a:fld id="{09C43A21-C8C3-4C4A-8799-E6B0499BDC4C}" type="slidenum">
              <a:rPr lang="hr-HR" smtClean="0"/>
              <a:t>28</a:t>
            </a:fld>
            <a:endParaRPr lang="hr-HR"/>
          </a:p>
        </p:txBody>
      </p:sp>
      <p:sp>
        <p:nvSpPr>
          <p:cNvPr id="4" name="TekstniOkvir 3">
            <a:extLst>
              <a:ext uri="{FF2B5EF4-FFF2-40B4-BE49-F238E27FC236}">
                <a16:creationId xmlns:a16="http://schemas.microsoft.com/office/drawing/2014/main" id="{A92178A2-9F48-4097-B053-D49F361651CF}"/>
              </a:ext>
            </a:extLst>
          </p:cNvPr>
          <p:cNvSpPr txBox="1"/>
          <p:nvPr/>
        </p:nvSpPr>
        <p:spPr>
          <a:xfrm>
            <a:off x="1716741" y="615470"/>
            <a:ext cx="8758518" cy="5632311"/>
          </a:xfrm>
          <a:prstGeom prst="rect">
            <a:avLst/>
          </a:prstGeom>
          <a:noFill/>
        </p:spPr>
        <p:txBody>
          <a:bodyPr wrap="square">
            <a:spAutoFit/>
          </a:bodyPr>
          <a:lstStyle/>
          <a:p>
            <a:pPr algn="ctr"/>
            <a:r>
              <a:rPr lang="hr-HR" sz="4000" b="1" i="0" dirty="0">
                <a:effectLst/>
                <a:latin typeface="Calibri" panose="020F0502020204030204" pitchFamily="34" charset="0"/>
                <a:cs typeface="Calibri" panose="020F0502020204030204" pitchFamily="34" charset="0"/>
              </a:rPr>
              <a:t>Moje misli sve i svaka riječ</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neka budu slika Tvoje ljubavi.</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Svaki korak moj, dođi prati me,</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DJELUJ KROZ MENE!</a:t>
            </a:r>
            <a:br>
              <a:rPr lang="hr-HR" sz="4000" b="1" dirty="0">
                <a:latin typeface="Calibri" panose="020F0502020204030204" pitchFamily="34" charset="0"/>
                <a:cs typeface="Calibri" panose="020F0502020204030204" pitchFamily="34" charset="0"/>
              </a:rPr>
            </a:b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Zavladaj Ti mojim željama, </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blagoslovi me u mojim djelima.</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Ti si moj Bog i ja slijedim Te,</a:t>
            </a:r>
            <a:br>
              <a:rPr lang="hr-HR" sz="4000" b="1" dirty="0">
                <a:latin typeface="Calibri" panose="020F0502020204030204" pitchFamily="34" charset="0"/>
                <a:cs typeface="Calibri" panose="020F0502020204030204" pitchFamily="34" charset="0"/>
              </a:rPr>
            </a:br>
            <a:r>
              <a:rPr lang="hr-HR" sz="4000" b="1" i="0" dirty="0">
                <a:effectLst/>
                <a:latin typeface="Calibri" panose="020F0502020204030204" pitchFamily="34" charset="0"/>
                <a:cs typeface="Calibri" panose="020F0502020204030204" pitchFamily="34" charset="0"/>
              </a:rPr>
              <a:t>DJELUJ KROZ MENE!</a:t>
            </a:r>
            <a:endParaRPr lang="hr-HR"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932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Power of Prayer - Biblical Truths About Your Supernatural Authority">
            <a:extLst>
              <a:ext uri="{FF2B5EF4-FFF2-40B4-BE49-F238E27FC236}">
                <a16:creationId xmlns:a16="http://schemas.microsoft.com/office/drawing/2014/main" id="{7CD3131F-BEC4-4D37-BA1D-A119CFA32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853" y="3316941"/>
            <a:ext cx="6777147" cy="35410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0" name="Picture 2" descr="Križni put mladih Varaždinske biskupije ove godine u župama ludbreškog  dekanata – 7Plus">
            <a:extLst>
              <a:ext uri="{FF2B5EF4-FFF2-40B4-BE49-F238E27FC236}">
                <a16:creationId xmlns:a16="http://schemas.microsoft.com/office/drawing/2014/main" id="{BA1D5606-B46E-492C-BE7F-02B6B3C1EB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99" t="1451" r="5483"/>
          <a:stretch/>
        </p:blipFill>
        <p:spPr bwMode="auto">
          <a:xfrm>
            <a:off x="0" y="50596"/>
            <a:ext cx="5280212" cy="44527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kstniOkvir 1">
            <a:extLst>
              <a:ext uri="{FF2B5EF4-FFF2-40B4-BE49-F238E27FC236}">
                <a16:creationId xmlns:a16="http://schemas.microsoft.com/office/drawing/2014/main" id="{BA6C519C-D8A9-4DF1-BB31-B92C0373E501}"/>
              </a:ext>
            </a:extLst>
          </p:cNvPr>
          <p:cNvSpPr txBox="1"/>
          <p:nvPr/>
        </p:nvSpPr>
        <p:spPr>
          <a:xfrm>
            <a:off x="5414853" y="1129554"/>
            <a:ext cx="6705430" cy="1169551"/>
          </a:xfrm>
          <a:prstGeom prst="rect">
            <a:avLst/>
          </a:prstGeom>
          <a:noFill/>
        </p:spPr>
        <p:txBody>
          <a:bodyPr wrap="square" rtlCol="0">
            <a:spAutoFit/>
          </a:bodyPr>
          <a:lstStyle/>
          <a:p>
            <a:pPr algn="ctr"/>
            <a:r>
              <a:rPr lang="hr-HR" sz="3500" b="1" dirty="0">
                <a:solidFill>
                  <a:srgbClr val="42B648"/>
                </a:solidFill>
                <a:latin typeface="Calibri" panose="020F0502020204030204" pitchFamily="34" charset="0"/>
                <a:cs typeface="Calibri" panose="020F0502020204030204" pitchFamily="34" charset="0"/>
              </a:rPr>
              <a:t>Sljedeći susret </a:t>
            </a:r>
          </a:p>
          <a:p>
            <a:pPr algn="ctr"/>
            <a:r>
              <a:rPr lang="hr-HR" sz="3500" b="1" dirty="0">
                <a:solidFill>
                  <a:srgbClr val="42B648"/>
                </a:solidFill>
                <a:latin typeface="Calibri" panose="020F0502020204030204" pitchFamily="34" charset="0"/>
                <a:cs typeface="Calibri" panose="020F0502020204030204" pitchFamily="34" charset="0"/>
              </a:rPr>
              <a:t>bit će ...</a:t>
            </a:r>
          </a:p>
        </p:txBody>
      </p:sp>
      <p:sp>
        <p:nvSpPr>
          <p:cNvPr id="9" name="TekstniOkvir 8">
            <a:extLst>
              <a:ext uri="{FF2B5EF4-FFF2-40B4-BE49-F238E27FC236}">
                <a16:creationId xmlns:a16="http://schemas.microsoft.com/office/drawing/2014/main" id="{5499AC10-C38C-41A4-B0BB-E3932CB47CA1}"/>
              </a:ext>
            </a:extLst>
          </p:cNvPr>
          <p:cNvSpPr txBox="1"/>
          <p:nvPr/>
        </p:nvSpPr>
        <p:spPr>
          <a:xfrm>
            <a:off x="0" y="4908177"/>
            <a:ext cx="5280212" cy="584775"/>
          </a:xfrm>
          <a:prstGeom prst="rect">
            <a:avLst/>
          </a:prstGeom>
          <a:noFill/>
        </p:spPr>
        <p:txBody>
          <a:bodyPr wrap="square">
            <a:spAutoFit/>
          </a:bodyPr>
          <a:lstStyle/>
          <a:p>
            <a:pPr algn="ctr"/>
            <a:r>
              <a:rPr lang="hr-HR" sz="3200" b="1" dirty="0">
                <a:solidFill>
                  <a:srgbClr val="42B648"/>
                </a:solidFill>
                <a:latin typeface="Calibri" panose="020F0502020204030204" pitchFamily="34" charset="0"/>
                <a:cs typeface="Calibri" panose="020F0502020204030204" pitchFamily="34" charset="0"/>
              </a:rPr>
              <a:t>Hvala svima! Vidimo se!</a:t>
            </a:r>
          </a:p>
        </p:txBody>
      </p:sp>
    </p:spTree>
    <p:extLst>
      <p:ext uri="{BB962C8B-B14F-4D97-AF65-F5344CB8AC3E}">
        <p14:creationId xmlns:p14="http://schemas.microsoft.com/office/powerpoint/2010/main" val="3927129372"/>
      </p:ext>
    </p:extLst>
  </p:cSld>
  <p:clrMapOvr>
    <a:masterClrMapping/>
  </p:clrMapOvr>
  <p:transition spd="slow">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819DDD-1D47-4CBD-8CF9-30A28C273A70}"/>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dirty="0"/>
          </a:p>
        </p:txBody>
      </p:sp>
      <p:sp>
        <p:nvSpPr>
          <p:cNvPr id="3" name="Podnaslov 2">
            <a:extLst>
              <a:ext uri="{FF2B5EF4-FFF2-40B4-BE49-F238E27FC236}">
                <a16:creationId xmlns:a16="http://schemas.microsoft.com/office/drawing/2014/main" id="{51FD4BF0-C742-45FF-8B5F-5ADADC32F086}"/>
              </a:ext>
            </a:extLst>
          </p:cNvPr>
          <p:cNvSpPr>
            <a:spLocks noGrp="1"/>
          </p:cNvSpPr>
          <p:nvPr>
            <p:ph type="subTitle"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sp>
        <p:nvSpPr>
          <p:cNvPr id="4" name="Podnaslov 3">
            <a:extLst>
              <a:ext uri="{FF2B5EF4-FFF2-40B4-BE49-F238E27FC236}">
                <a16:creationId xmlns:a16="http://schemas.microsoft.com/office/drawing/2014/main" id="{8E5513EB-C1DB-4CA3-9F95-768E8EA60AB1}"/>
              </a:ext>
            </a:extLst>
          </p:cNvPr>
          <p:cNvSpPr>
            <a:spLocks noGrp="1"/>
          </p:cNvSpPr>
          <p:nvPr>
            <p:ph type="subTitle" idx="2"/>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graphicFrame>
        <p:nvGraphicFramePr>
          <p:cNvPr id="5" name="Objekt 4">
            <a:extLst>
              <a:ext uri="{FF2B5EF4-FFF2-40B4-BE49-F238E27FC236}">
                <a16:creationId xmlns:a16="http://schemas.microsoft.com/office/drawing/2014/main" id="{0592FEF1-8421-41D2-AB0A-3152FA3E3B17}"/>
              </a:ext>
            </a:extLst>
          </p:cNvPr>
          <p:cNvGraphicFramePr>
            <a:graphicFrameLocks noChangeAspect="1"/>
          </p:cNvGraphicFramePr>
          <p:nvPr>
            <p:extLst>
              <p:ext uri="{D42A27DB-BD31-4B8C-83A1-F6EECF244321}">
                <p14:modId xmlns:p14="http://schemas.microsoft.com/office/powerpoint/2010/main" val="1604231497"/>
              </p:ext>
            </p:extLst>
          </p:nvPr>
        </p:nvGraphicFramePr>
        <p:xfrm>
          <a:off x="-929391" y="-440933"/>
          <a:ext cx="9157547" cy="9157545"/>
        </p:xfrm>
        <a:graphic>
          <a:graphicData uri="http://schemas.openxmlformats.org/presentationml/2006/ole">
            <mc:AlternateContent xmlns:mc="http://schemas.openxmlformats.org/markup-compatibility/2006">
              <mc:Choice xmlns:v="urn:schemas-microsoft-com:vml" Requires="v">
                <p:oleObj spid="_x0000_s2058" name="Acrobat Document" r:id="rId3" imgW="21602381" imgH="21602487" progId="AcroExch.Document.DC">
                  <p:embed/>
                </p:oleObj>
              </mc:Choice>
              <mc:Fallback>
                <p:oleObj name="Acrobat Document" r:id="rId3" imgW="21602381" imgH="21602487" progId="AcroExch.Document.DC">
                  <p:embed/>
                  <p:pic>
                    <p:nvPicPr>
                      <p:cNvPr id="5" name="Objekt 4">
                        <a:extLst>
                          <a:ext uri="{FF2B5EF4-FFF2-40B4-BE49-F238E27FC236}">
                            <a16:creationId xmlns:a16="http://schemas.microsoft.com/office/drawing/2014/main" id="{0592FEF1-8421-41D2-AB0A-3152FA3E3B17}"/>
                          </a:ext>
                        </a:extLst>
                      </p:cNvPr>
                      <p:cNvPicPr/>
                      <p:nvPr/>
                    </p:nvPicPr>
                    <p:blipFill>
                      <a:blip r:embed="rId4"/>
                      <a:stretch>
                        <a:fillRect/>
                      </a:stretch>
                    </p:blipFill>
                    <p:spPr>
                      <a:xfrm>
                        <a:off x="-929391" y="-440933"/>
                        <a:ext cx="9157547" cy="9157545"/>
                      </a:xfrm>
                      <a:prstGeom prst="rect">
                        <a:avLst/>
                      </a:prstGeom>
                    </p:spPr>
                  </p:pic>
                </p:oleObj>
              </mc:Fallback>
            </mc:AlternateContent>
          </a:graphicData>
        </a:graphic>
      </p:graphicFrame>
      <p:sp>
        <p:nvSpPr>
          <p:cNvPr id="6" name="TekstniOkvir 5">
            <a:extLst>
              <a:ext uri="{FF2B5EF4-FFF2-40B4-BE49-F238E27FC236}">
                <a16:creationId xmlns:a16="http://schemas.microsoft.com/office/drawing/2014/main" id="{0DAF7FDE-0B8C-4ED9-BF76-0B3A84C9325A}"/>
              </a:ext>
            </a:extLst>
          </p:cNvPr>
          <p:cNvSpPr txBox="1"/>
          <p:nvPr/>
        </p:nvSpPr>
        <p:spPr>
          <a:xfrm>
            <a:off x="7285220" y="524656"/>
            <a:ext cx="4542019" cy="6278642"/>
          </a:xfrm>
          <a:prstGeom prst="rect">
            <a:avLst/>
          </a:prstGeom>
          <a:noFill/>
        </p:spPr>
        <p:txBody>
          <a:bodyPr wrap="square" rtlCol="0">
            <a:spAutoFit/>
          </a:bodyPr>
          <a:lstStyle/>
          <a:p>
            <a:r>
              <a:rPr lang="hr-HR" sz="3200" dirty="0">
                <a:solidFill>
                  <a:schemeClr val="accent1">
                    <a:lumMod val="50000"/>
                  </a:schemeClr>
                </a:solidFill>
                <a:effectLst/>
                <a:latin typeface="Book Antiqua" panose="02040602050305030304" pitchFamily="18" charset="0"/>
                <a:ea typeface="Times New Roman" panose="02020603050405020304" pitchFamily="18" charset="0"/>
              </a:rPr>
              <a:t>Stojimo pred tobom, Duše Sveti,</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sabrani u tvoje ime.</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 </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Povjeravamo se samo tebi da nas vodiš:</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nastani se u srcima našim,</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pokaži nam put kojim nam je ići</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i nauči nas njime pravo hoditi.</a:t>
            </a:r>
            <a:br>
              <a:rPr lang="hr-HR" sz="1800" dirty="0">
                <a:effectLst/>
                <a:latin typeface="Times New Roman" panose="02020603050405020304" pitchFamily="18" charset="0"/>
                <a:ea typeface="Times New Roman" panose="02020603050405020304" pitchFamily="18" charset="0"/>
              </a:rPr>
            </a:br>
            <a:endParaRPr lang="hr-HR" dirty="0"/>
          </a:p>
        </p:txBody>
      </p:sp>
      <p:sp>
        <p:nvSpPr>
          <p:cNvPr id="7" name="TekstniOkvir 6">
            <a:extLst>
              <a:ext uri="{FF2B5EF4-FFF2-40B4-BE49-F238E27FC236}">
                <a16:creationId xmlns:a16="http://schemas.microsoft.com/office/drawing/2014/main" id="{AF61858A-6AE5-4BFA-9838-D46224522E2B}"/>
              </a:ext>
            </a:extLst>
          </p:cNvPr>
          <p:cNvSpPr txBox="1"/>
          <p:nvPr/>
        </p:nvSpPr>
        <p:spPr>
          <a:xfrm>
            <a:off x="906906" y="186058"/>
            <a:ext cx="4542018" cy="523220"/>
          </a:xfrm>
          <a:prstGeom prst="rect">
            <a:avLst/>
          </a:prstGeom>
          <a:noFill/>
        </p:spPr>
        <p:txBody>
          <a:bodyPr wrap="square" rtlCol="0">
            <a:spAutoFit/>
          </a:bodyPr>
          <a:lstStyle/>
          <a:p>
            <a:r>
              <a:rPr lang="hr-HR" sz="2800" b="1" dirty="0">
                <a:solidFill>
                  <a:srgbClr val="AE2687"/>
                </a:solidFill>
                <a:latin typeface="Calibri" panose="020F0502020204030204" pitchFamily="34" charset="0"/>
                <a:cs typeface="Calibri" panose="020F0502020204030204" pitchFamily="34" charset="0"/>
              </a:rPr>
              <a:t>1. Molitveni početak</a:t>
            </a:r>
          </a:p>
        </p:txBody>
      </p:sp>
    </p:spTree>
    <p:extLst>
      <p:ext uri="{BB962C8B-B14F-4D97-AF65-F5344CB8AC3E}">
        <p14:creationId xmlns:p14="http://schemas.microsoft.com/office/powerpoint/2010/main" val="1977130456"/>
      </p:ext>
    </p:extLst>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819DDD-1D47-4CBD-8CF9-30A28C273A70}"/>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dirty="0"/>
          </a:p>
        </p:txBody>
      </p:sp>
      <p:sp>
        <p:nvSpPr>
          <p:cNvPr id="3" name="Podnaslov 2">
            <a:extLst>
              <a:ext uri="{FF2B5EF4-FFF2-40B4-BE49-F238E27FC236}">
                <a16:creationId xmlns:a16="http://schemas.microsoft.com/office/drawing/2014/main" id="{51FD4BF0-C742-45FF-8B5F-5ADADC32F086}"/>
              </a:ext>
            </a:extLst>
          </p:cNvPr>
          <p:cNvSpPr>
            <a:spLocks noGrp="1"/>
          </p:cNvSpPr>
          <p:nvPr>
            <p:ph type="subTitle"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sp>
        <p:nvSpPr>
          <p:cNvPr id="4" name="Podnaslov 3">
            <a:extLst>
              <a:ext uri="{FF2B5EF4-FFF2-40B4-BE49-F238E27FC236}">
                <a16:creationId xmlns:a16="http://schemas.microsoft.com/office/drawing/2014/main" id="{8E5513EB-C1DB-4CA3-9F95-768E8EA60AB1}"/>
              </a:ext>
            </a:extLst>
          </p:cNvPr>
          <p:cNvSpPr>
            <a:spLocks noGrp="1"/>
          </p:cNvSpPr>
          <p:nvPr>
            <p:ph type="subTitle" idx="2"/>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graphicFrame>
        <p:nvGraphicFramePr>
          <p:cNvPr id="5" name="Objekt 4">
            <a:extLst>
              <a:ext uri="{FF2B5EF4-FFF2-40B4-BE49-F238E27FC236}">
                <a16:creationId xmlns:a16="http://schemas.microsoft.com/office/drawing/2014/main" id="{0592FEF1-8421-41D2-AB0A-3152FA3E3B17}"/>
              </a:ext>
            </a:extLst>
          </p:cNvPr>
          <p:cNvGraphicFramePr>
            <a:graphicFrameLocks noChangeAspect="1"/>
          </p:cNvGraphicFramePr>
          <p:nvPr>
            <p:extLst>
              <p:ext uri="{D42A27DB-BD31-4B8C-83A1-F6EECF244321}">
                <p14:modId xmlns:p14="http://schemas.microsoft.com/office/powerpoint/2010/main" val="752718437"/>
              </p:ext>
            </p:extLst>
          </p:nvPr>
        </p:nvGraphicFramePr>
        <p:xfrm>
          <a:off x="-884420" y="-335386"/>
          <a:ext cx="9157547" cy="9157545"/>
        </p:xfrm>
        <a:graphic>
          <a:graphicData uri="http://schemas.openxmlformats.org/presentationml/2006/ole">
            <mc:AlternateContent xmlns:mc="http://schemas.openxmlformats.org/markup-compatibility/2006">
              <mc:Choice xmlns:v="urn:schemas-microsoft-com:vml" Requires="v">
                <p:oleObj spid="_x0000_s3082" name="Acrobat Document" r:id="rId3" imgW="21602381" imgH="21602487" progId="AcroExch.Document.DC">
                  <p:embed/>
                </p:oleObj>
              </mc:Choice>
              <mc:Fallback>
                <p:oleObj name="Acrobat Document" r:id="rId3" imgW="21602381" imgH="21602487" progId="AcroExch.Document.DC">
                  <p:embed/>
                  <p:pic>
                    <p:nvPicPr>
                      <p:cNvPr id="5" name="Objekt 4">
                        <a:extLst>
                          <a:ext uri="{FF2B5EF4-FFF2-40B4-BE49-F238E27FC236}">
                            <a16:creationId xmlns:a16="http://schemas.microsoft.com/office/drawing/2014/main" id="{0592FEF1-8421-41D2-AB0A-3152FA3E3B17}"/>
                          </a:ext>
                        </a:extLst>
                      </p:cNvPr>
                      <p:cNvPicPr/>
                      <p:nvPr/>
                    </p:nvPicPr>
                    <p:blipFill>
                      <a:blip r:embed="rId4"/>
                      <a:stretch>
                        <a:fillRect/>
                      </a:stretch>
                    </p:blipFill>
                    <p:spPr>
                      <a:xfrm>
                        <a:off x="-884420" y="-335386"/>
                        <a:ext cx="9157547" cy="9157545"/>
                      </a:xfrm>
                      <a:prstGeom prst="rect">
                        <a:avLst/>
                      </a:prstGeom>
                    </p:spPr>
                  </p:pic>
                </p:oleObj>
              </mc:Fallback>
            </mc:AlternateContent>
          </a:graphicData>
        </a:graphic>
      </p:graphicFrame>
      <p:sp>
        <p:nvSpPr>
          <p:cNvPr id="6" name="TekstniOkvir 5">
            <a:extLst>
              <a:ext uri="{FF2B5EF4-FFF2-40B4-BE49-F238E27FC236}">
                <a16:creationId xmlns:a16="http://schemas.microsoft.com/office/drawing/2014/main" id="{0DAF7FDE-0B8C-4ED9-BF76-0B3A84C9325A}"/>
              </a:ext>
            </a:extLst>
          </p:cNvPr>
          <p:cNvSpPr txBox="1"/>
          <p:nvPr/>
        </p:nvSpPr>
        <p:spPr>
          <a:xfrm>
            <a:off x="7061144" y="1028343"/>
            <a:ext cx="4542019" cy="4801314"/>
          </a:xfrm>
          <a:prstGeom prst="rect">
            <a:avLst/>
          </a:prstGeom>
          <a:noFill/>
        </p:spPr>
        <p:txBody>
          <a:bodyPr wrap="square" rtlCol="0">
            <a:spAutoFit/>
          </a:bodyPr>
          <a:lstStyle/>
          <a:p>
            <a:r>
              <a:rPr lang="hr-HR" sz="3200" dirty="0">
                <a:solidFill>
                  <a:schemeClr val="accent1">
                    <a:lumMod val="50000"/>
                  </a:schemeClr>
                </a:solidFill>
                <a:effectLst/>
                <a:latin typeface="Book Antiqua" panose="02040602050305030304" pitchFamily="18" charset="0"/>
                <a:ea typeface="Times New Roman" panose="02020603050405020304" pitchFamily="18" charset="0"/>
              </a:rPr>
              <a:t>Slabi smo i grešni,</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ali ti nas čuvaj da ne budemo nositelji nesklada.</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Ne dopusti da nas neznanje odvede na pogrešan put</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i da površnost ravna našim djelima.</a:t>
            </a:r>
            <a:br>
              <a:rPr lang="hr-HR" sz="1800" dirty="0">
                <a:effectLst/>
                <a:latin typeface="Times New Roman" panose="02020603050405020304" pitchFamily="18" charset="0"/>
                <a:ea typeface="Times New Roman" panose="02020603050405020304" pitchFamily="18" charset="0"/>
              </a:rPr>
            </a:br>
            <a:endParaRPr lang="hr-HR" dirty="0"/>
          </a:p>
        </p:txBody>
      </p:sp>
    </p:spTree>
    <p:extLst>
      <p:ext uri="{BB962C8B-B14F-4D97-AF65-F5344CB8AC3E}">
        <p14:creationId xmlns:p14="http://schemas.microsoft.com/office/powerpoint/2010/main" val="350306615"/>
      </p:ext>
    </p:extLst>
  </p:cSld>
  <p:clrMapOvr>
    <a:masterClrMapping/>
  </p:clrMapOvr>
  <p:transition spd="slow">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819DDD-1D47-4CBD-8CF9-30A28C273A70}"/>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dirty="0"/>
          </a:p>
        </p:txBody>
      </p:sp>
      <p:sp>
        <p:nvSpPr>
          <p:cNvPr id="3" name="Podnaslov 2">
            <a:extLst>
              <a:ext uri="{FF2B5EF4-FFF2-40B4-BE49-F238E27FC236}">
                <a16:creationId xmlns:a16="http://schemas.microsoft.com/office/drawing/2014/main" id="{51FD4BF0-C742-45FF-8B5F-5ADADC32F086}"/>
              </a:ext>
            </a:extLst>
          </p:cNvPr>
          <p:cNvSpPr>
            <a:spLocks noGrp="1"/>
          </p:cNvSpPr>
          <p:nvPr>
            <p:ph type="subTitle"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sp>
        <p:nvSpPr>
          <p:cNvPr id="4" name="Podnaslov 3">
            <a:extLst>
              <a:ext uri="{FF2B5EF4-FFF2-40B4-BE49-F238E27FC236}">
                <a16:creationId xmlns:a16="http://schemas.microsoft.com/office/drawing/2014/main" id="{8E5513EB-C1DB-4CA3-9F95-768E8EA60AB1}"/>
              </a:ext>
            </a:extLst>
          </p:cNvPr>
          <p:cNvSpPr>
            <a:spLocks noGrp="1"/>
          </p:cNvSpPr>
          <p:nvPr>
            <p:ph type="subTitle" idx="2"/>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graphicFrame>
        <p:nvGraphicFramePr>
          <p:cNvPr id="5" name="Objekt 4">
            <a:extLst>
              <a:ext uri="{FF2B5EF4-FFF2-40B4-BE49-F238E27FC236}">
                <a16:creationId xmlns:a16="http://schemas.microsoft.com/office/drawing/2014/main" id="{0592FEF1-8421-41D2-AB0A-3152FA3E3B17}"/>
              </a:ext>
            </a:extLst>
          </p:cNvPr>
          <p:cNvGraphicFramePr>
            <a:graphicFrameLocks noChangeAspect="1"/>
          </p:cNvGraphicFramePr>
          <p:nvPr>
            <p:extLst>
              <p:ext uri="{D42A27DB-BD31-4B8C-83A1-F6EECF244321}">
                <p14:modId xmlns:p14="http://schemas.microsoft.com/office/powerpoint/2010/main" val="4030510974"/>
              </p:ext>
            </p:extLst>
          </p:nvPr>
        </p:nvGraphicFramePr>
        <p:xfrm>
          <a:off x="-778201" y="-440933"/>
          <a:ext cx="9157547" cy="9157545"/>
        </p:xfrm>
        <a:graphic>
          <a:graphicData uri="http://schemas.openxmlformats.org/presentationml/2006/ole">
            <mc:AlternateContent xmlns:mc="http://schemas.openxmlformats.org/markup-compatibility/2006">
              <mc:Choice xmlns:v="urn:schemas-microsoft-com:vml" Requires="v">
                <p:oleObj spid="_x0000_s4106" name="Acrobat Document" r:id="rId3" imgW="21602381" imgH="21602487" progId="AcroExch.Document.DC">
                  <p:embed/>
                </p:oleObj>
              </mc:Choice>
              <mc:Fallback>
                <p:oleObj name="Acrobat Document" r:id="rId3" imgW="21602381" imgH="21602487" progId="AcroExch.Document.DC">
                  <p:embed/>
                  <p:pic>
                    <p:nvPicPr>
                      <p:cNvPr id="5" name="Objekt 4">
                        <a:extLst>
                          <a:ext uri="{FF2B5EF4-FFF2-40B4-BE49-F238E27FC236}">
                            <a16:creationId xmlns:a16="http://schemas.microsoft.com/office/drawing/2014/main" id="{0592FEF1-8421-41D2-AB0A-3152FA3E3B17}"/>
                          </a:ext>
                        </a:extLst>
                      </p:cNvPr>
                      <p:cNvPicPr/>
                      <p:nvPr/>
                    </p:nvPicPr>
                    <p:blipFill>
                      <a:blip r:embed="rId4"/>
                      <a:stretch>
                        <a:fillRect/>
                      </a:stretch>
                    </p:blipFill>
                    <p:spPr>
                      <a:xfrm>
                        <a:off x="-778201" y="-440933"/>
                        <a:ext cx="9157547" cy="9157545"/>
                      </a:xfrm>
                      <a:prstGeom prst="rect">
                        <a:avLst/>
                      </a:prstGeom>
                    </p:spPr>
                  </p:pic>
                </p:oleObj>
              </mc:Fallback>
            </mc:AlternateContent>
          </a:graphicData>
        </a:graphic>
      </p:graphicFrame>
      <p:sp>
        <p:nvSpPr>
          <p:cNvPr id="6" name="TekstniOkvir 5">
            <a:extLst>
              <a:ext uri="{FF2B5EF4-FFF2-40B4-BE49-F238E27FC236}">
                <a16:creationId xmlns:a16="http://schemas.microsoft.com/office/drawing/2014/main" id="{0DAF7FDE-0B8C-4ED9-BF76-0B3A84C9325A}"/>
              </a:ext>
            </a:extLst>
          </p:cNvPr>
          <p:cNvSpPr txBox="1"/>
          <p:nvPr/>
        </p:nvSpPr>
        <p:spPr>
          <a:xfrm>
            <a:off x="7061144" y="1028343"/>
            <a:ext cx="4542019" cy="5293757"/>
          </a:xfrm>
          <a:prstGeom prst="rect">
            <a:avLst/>
          </a:prstGeom>
          <a:noFill/>
        </p:spPr>
        <p:txBody>
          <a:bodyPr wrap="square" rtlCol="0">
            <a:spAutoFit/>
          </a:bodyPr>
          <a:lstStyle/>
          <a:p>
            <a:r>
              <a:rPr lang="hr-HR" sz="3200" dirty="0">
                <a:solidFill>
                  <a:schemeClr val="accent1">
                    <a:lumMod val="50000"/>
                  </a:schemeClr>
                </a:solidFill>
                <a:effectLst/>
                <a:latin typeface="Book Antiqua" panose="02040602050305030304" pitchFamily="18" charset="0"/>
                <a:ea typeface="Times New Roman" panose="02020603050405020304" pitchFamily="18" charset="0"/>
              </a:rPr>
              <a:t>Udijeli nam da u tebi pronađemo mjesto jedinstva</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kako bismo zajedno kročili prema vječnomu životu,</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ne udaljujući se nikada od puta istine</a:t>
            </a:r>
            <a:br>
              <a:rPr lang="hr-HR" sz="3200" dirty="0">
                <a:solidFill>
                  <a:schemeClr val="accent1">
                    <a:lumMod val="50000"/>
                  </a:schemeClr>
                </a:solidFill>
                <a:effectLst/>
                <a:latin typeface="Book Antiqua" panose="02040602050305030304" pitchFamily="18" charset="0"/>
                <a:ea typeface="Times New Roman" panose="02020603050405020304" pitchFamily="18" charset="0"/>
              </a:rPr>
            </a:br>
            <a:r>
              <a:rPr lang="hr-HR" sz="3200" dirty="0">
                <a:solidFill>
                  <a:schemeClr val="accent1">
                    <a:lumMod val="50000"/>
                  </a:schemeClr>
                </a:solidFill>
                <a:effectLst/>
                <a:latin typeface="Book Antiqua" panose="02040602050305030304" pitchFamily="18" charset="0"/>
                <a:ea typeface="Times New Roman" panose="02020603050405020304" pitchFamily="18" charset="0"/>
              </a:rPr>
              <a:t>ni od onoga što je ispravno.</a:t>
            </a:r>
            <a:br>
              <a:rPr lang="hr-HR" sz="1800" dirty="0">
                <a:effectLst/>
                <a:latin typeface="Times New Roman" panose="02020603050405020304" pitchFamily="18" charset="0"/>
                <a:ea typeface="Times New Roman" panose="02020603050405020304" pitchFamily="18" charset="0"/>
              </a:rPr>
            </a:br>
            <a:endParaRPr lang="hr-HR" dirty="0"/>
          </a:p>
        </p:txBody>
      </p:sp>
    </p:spTree>
    <p:extLst>
      <p:ext uri="{BB962C8B-B14F-4D97-AF65-F5344CB8AC3E}">
        <p14:creationId xmlns:p14="http://schemas.microsoft.com/office/powerpoint/2010/main" val="429266220"/>
      </p:ext>
    </p:extLst>
  </p:cSld>
  <p:clrMapOvr>
    <a:masterClrMapping/>
  </p:clrMapOvr>
  <p:transition spd="slow">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819DDD-1D47-4CBD-8CF9-30A28C273A70}"/>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dirty="0"/>
          </a:p>
        </p:txBody>
      </p:sp>
      <p:sp>
        <p:nvSpPr>
          <p:cNvPr id="3" name="Podnaslov 2">
            <a:extLst>
              <a:ext uri="{FF2B5EF4-FFF2-40B4-BE49-F238E27FC236}">
                <a16:creationId xmlns:a16="http://schemas.microsoft.com/office/drawing/2014/main" id="{51FD4BF0-C742-45FF-8B5F-5ADADC32F086}"/>
              </a:ext>
            </a:extLst>
          </p:cNvPr>
          <p:cNvSpPr>
            <a:spLocks noGrp="1"/>
          </p:cNvSpPr>
          <p:nvPr>
            <p:ph type="subTitle"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sp>
        <p:nvSpPr>
          <p:cNvPr id="4" name="Podnaslov 3">
            <a:extLst>
              <a:ext uri="{FF2B5EF4-FFF2-40B4-BE49-F238E27FC236}">
                <a16:creationId xmlns:a16="http://schemas.microsoft.com/office/drawing/2014/main" id="{8E5513EB-C1DB-4CA3-9F95-768E8EA60AB1}"/>
              </a:ext>
            </a:extLst>
          </p:cNvPr>
          <p:cNvSpPr>
            <a:spLocks noGrp="1"/>
          </p:cNvSpPr>
          <p:nvPr>
            <p:ph type="subTitle" idx="2"/>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hr-HR"/>
          </a:p>
        </p:txBody>
      </p:sp>
      <p:graphicFrame>
        <p:nvGraphicFramePr>
          <p:cNvPr id="5" name="Objekt 4">
            <a:extLst>
              <a:ext uri="{FF2B5EF4-FFF2-40B4-BE49-F238E27FC236}">
                <a16:creationId xmlns:a16="http://schemas.microsoft.com/office/drawing/2014/main" id="{0592FEF1-8421-41D2-AB0A-3152FA3E3B17}"/>
              </a:ext>
            </a:extLst>
          </p:cNvPr>
          <p:cNvGraphicFramePr>
            <a:graphicFrameLocks noChangeAspect="1"/>
          </p:cNvGraphicFramePr>
          <p:nvPr>
            <p:extLst>
              <p:ext uri="{D42A27DB-BD31-4B8C-83A1-F6EECF244321}">
                <p14:modId xmlns:p14="http://schemas.microsoft.com/office/powerpoint/2010/main" val="3402916791"/>
              </p:ext>
            </p:extLst>
          </p:nvPr>
        </p:nvGraphicFramePr>
        <p:xfrm>
          <a:off x="-944381" y="-440933"/>
          <a:ext cx="9157547" cy="9157545"/>
        </p:xfrm>
        <a:graphic>
          <a:graphicData uri="http://schemas.openxmlformats.org/presentationml/2006/ole">
            <mc:AlternateContent xmlns:mc="http://schemas.openxmlformats.org/markup-compatibility/2006">
              <mc:Choice xmlns:v="urn:schemas-microsoft-com:vml" Requires="v">
                <p:oleObj spid="_x0000_s5130" name="Acrobat Document" r:id="rId3" imgW="21602381" imgH="21602487" progId="AcroExch.Document.DC">
                  <p:embed/>
                </p:oleObj>
              </mc:Choice>
              <mc:Fallback>
                <p:oleObj name="Acrobat Document" r:id="rId3" imgW="21602381" imgH="21602487" progId="AcroExch.Document.DC">
                  <p:embed/>
                  <p:pic>
                    <p:nvPicPr>
                      <p:cNvPr id="5" name="Objekt 4">
                        <a:extLst>
                          <a:ext uri="{FF2B5EF4-FFF2-40B4-BE49-F238E27FC236}">
                            <a16:creationId xmlns:a16="http://schemas.microsoft.com/office/drawing/2014/main" id="{0592FEF1-8421-41D2-AB0A-3152FA3E3B17}"/>
                          </a:ext>
                        </a:extLst>
                      </p:cNvPr>
                      <p:cNvPicPr/>
                      <p:nvPr/>
                    </p:nvPicPr>
                    <p:blipFill>
                      <a:blip r:embed="rId4"/>
                      <a:stretch>
                        <a:fillRect/>
                      </a:stretch>
                    </p:blipFill>
                    <p:spPr>
                      <a:xfrm>
                        <a:off x="-944381" y="-440933"/>
                        <a:ext cx="9157547" cy="9157545"/>
                      </a:xfrm>
                      <a:prstGeom prst="rect">
                        <a:avLst/>
                      </a:prstGeom>
                    </p:spPr>
                  </p:pic>
                </p:oleObj>
              </mc:Fallback>
            </mc:AlternateContent>
          </a:graphicData>
        </a:graphic>
      </p:graphicFrame>
      <p:sp>
        <p:nvSpPr>
          <p:cNvPr id="6" name="TekstniOkvir 5">
            <a:extLst>
              <a:ext uri="{FF2B5EF4-FFF2-40B4-BE49-F238E27FC236}">
                <a16:creationId xmlns:a16="http://schemas.microsoft.com/office/drawing/2014/main" id="{0DAF7FDE-0B8C-4ED9-BF76-0B3A84C9325A}"/>
              </a:ext>
            </a:extLst>
          </p:cNvPr>
          <p:cNvSpPr txBox="1"/>
          <p:nvPr/>
        </p:nvSpPr>
        <p:spPr>
          <a:xfrm>
            <a:off x="7061144" y="1028343"/>
            <a:ext cx="4542019" cy="3816429"/>
          </a:xfrm>
          <a:prstGeom prst="rect">
            <a:avLst/>
          </a:prstGeom>
          <a:noFill/>
        </p:spPr>
        <p:txBody>
          <a:bodyPr wrap="square" rtlCol="0">
            <a:spAutoFit/>
          </a:bodyPr>
          <a:lstStyle/>
          <a:p>
            <a:r>
              <a:rPr lang="hr-HR" sz="3200" dirty="0">
                <a:solidFill>
                  <a:schemeClr val="accent1">
                    <a:lumMod val="50000"/>
                  </a:schemeClr>
                </a:solidFill>
                <a:effectLst/>
                <a:latin typeface="Times New Roman" panose="02020603050405020304" pitchFamily="18" charset="0"/>
                <a:ea typeface="Times New Roman" panose="02020603050405020304" pitchFamily="18" charset="0"/>
              </a:rPr>
              <a:t>Za sve to molimo tebe,</a:t>
            </a:r>
            <a:br>
              <a:rPr lang="hr-HR" sz="3200" dirty="0">
                <a:solidFill>
                  <a:schemeClr val="accent1">
                    <a:lumMod val="50000"/>
                  </a:schemeClr>
                </a:solidFill>
                <a:effectLst/>
                <a:latin typeface="Times New Roman" panose="02020603050405020304" pitchFamily="18" charset="0"/>
                <a:ea typeface="Times New Roman" panose="02020603050405020304" pitchFamily="18" charset="0"/>
              </a:rPr>
            </a:br>
            <a:r>
              <a:rPr lang="hr-HR" sz="3200" dirty="0">
                <a:solidFill>
                  <a:schemeClr val="accent1">
                    <a:lumMod val="50000"/>
                  </a:schemeClr>
                </a:solidFill>
                <a:effectLst/>
                <a:latin typeface="Times New Roman" panose="02020603050405020304" pitchFamily="18" charset="0"/>
                <a:ea typeface="Times New Roman" panose="02020603050405020304" pitchFamily="18" charset="0"/>
              </a:rPr>
              <a:t>koji djeluješ na svakome mjestu i u svakome vremenu,</a:t>
            </a:r>
            <a:br>
              <a:rPr lang="hr-HR" sz="3200" dirty="0">
                <a:solidFill>
                  <a:schemeClr val="accent1">
                    <a:lumMod val="50000"/>
                  </a:schemeClr>
                </a:solidFill>
                <a:effectLst/>
                <a:latin typeface="Times New Roman" panose="02020603050405020304" pitchFamily="18" charset="0"/>
                <a:ea typeface="Times New Roman" panose="02020603050405020304" pitchFamily="18" charset="0"/>
              </a:rPr>
            </a:br>
            <a:r>
              <a:rPr lang="hr-HR" sz="3200" dirty="0">
                <a:solidFill>
                  <a:schemeClr val="accent1">
                    <a:lumMod val="50000"/>
                  </a:schemeClr>
                </a:solidFill>
                <a:effectLst/>
                <a:latin typeface="Times New Roman" panose="02020603050405020304" pitchFamily="18" charset="0"/>
                <a:ea typeface="Times New Roman" panose="02020603050405020304" pitchFamily="18" charset="0"/>
              </a:rPr>
              <a:t>u zajedništvu s Ocem i Sinom,</a:t>
            </a:r>
            <a:br>
              <a:rPr lang="hr-HR" sz="3200" dirty="0">
                <a:solidFill>
                  <a:schemeClr val="accent1">
                    <a:lumMod val="50000"/>
                  </a:schemeClr>
                </a:solidFill>
                <a:effectLst/>
                <a:latin typeface="Times New Roman" panose="02020603050405020304" pitchFamily="18" charset="0"/>
                <a:ea typeface="Times New Roman" panose="02020603050405020304" pitchFamily="18" charset="0"/>
              </a:rPr>
            </a:br>
            <a:r>
              <a:rPr lang="hr-HR" sz="3200" dirty="0">
                <a:solidFill>
                  <a:schemeClr val="accent1">
                    <a:lumMod val="50000"/>
                  </a:schemeClr>
                </a:solidFill>
                <a:effectLst/>
                <a:latin typeface="Times New Roman" panose="02020603050405020304" pitchFamily="18" charset="0"/>
                <a:ea typeface="Times New Roman" panose="02020603050405020304" pitchFamily="18" charset="0"/>
              </a:rPr>
              <a:t>u vijeke vjekova. Amen.</a:t>
            </a:r>
            <a:br>
              <a:rPr lang="hr-HR" sz="1800" dirty="0">
                <a:effectLst/>
                <a:latin typeface="Times New Roman" panose="02020603050405020304" pitchFamily="18" charset="0"/>
                <a:ea typeface="Times New Roman" panose="02020603050405020304" pitchFamily="18" charset="0"/>
              </a:rPr>
            </a:br>
            <a:endParaRPr lang="hr-HR" dirty="0"/>
          </a:p>
        </p:txBody>
      </p:sp>
    </p:spTree>
    <p:extLst>
      <p:ext uri="{BB962C8B-B14F-4D97-AF65-F5344CB8AC3E}">
        <p14:creationId xmlns:p14="http://schemas.microsoft.com/office/powerpoint/2010/main" val="3455153099"/>
      </p:ext>
    </p:extLst>
  </p:cSld>
  <p:clrMapOvr>
    <a:masterClrMapping/>
  </p:clrMapOvr>
  <p:transition spd="slow">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F1D70140-9E23-4535-9F8E-4C9004A457F0}"/>
              </a:ext>
            </a:extLst>
          </p:cNvPr>
          <p:cNvSpPr txBox="1"/>
          <p:nvPr/>
        </p:nvSpPr>
        <p:spPr>
          <a:xfrm>
            <a:off x="224117" y="654440"/>
            <a:ext cx="11743766" cy="5632311"/>
          </a:xfrm>
          <a:prstGeom prst="rect">
            <a:avLst/>
          </a:prstGeom>
          <a:noFill/>
        </p:spPr>
        <p:txBody>
          <a:bodyPr wrap="square">
            <a:spAutoFit/>
          </a:bodyPr>
          <a:lstStyle/>
          <a:p>
            <a:pPr algn="ctr"/>
            <a:r>
              <a:rPr lang="hr-HR" sz="4000" b="1" dirty="0"/>
              <a:t>Sijao Isus sjeme riječi. </a:t>
            </a:r>
            <a:br>
              <a:rPr lang="hr-HR" sz="4000" b="1" dirty="0"/>
            </a:br>
            <a:r>
              <a:rPr lang="hr-HR" sz="4000" b="1" dirty="0"/>
              <a:t>Zrno, gle, palo je</a:t>
            </a:r>
          </a:p>
          <a:p>
            <a:pPr algn="ctr"/>
            <a:r>
              <a:rPr lang="hr-HR" sz="4000" b="1" dirty="0"/>
              <a:t>Jedno na kamen, drugo u trnje, </a:t>
            </a:r>
            <a:br>
              <a:rPr lang="hr-HR" sz="4000" b="1" dirty="0"/>
            </a:br>
            <a:r>
              <a:rPr lang="hr-HR" sz="4000" b="1" dirty="0"/>
              <a:t>treće na plodno tlo.</a:t>
            </a:r>
          </a:p>
          <a:p>
            <a:pPr algn="ctr"/>
            <a:endParaRPr lang="hr-HR" sz="4000" b="1" dirty="0"/>
          </a:p>
          <a:p>
            <a:pPr algn="ctr"/>
            <a:r>
              <a:rPr lang="hr-HR" sz="4000" b="1" dirty="0"/>
              <a:t>/: PRIPREMI SRCE SVOJE </a:t>
            </a:r>
            <a:br>
              <a:rPr lang="hr-HR" sz="4000" b="1" dirty="0"/>
            </a:br>
            <a:r>
              <a:rPr lang="hr-HR" sz="4000" b="1" dirty="0"/>
              <a:t>DA BUDE PLODNO TLO,</a:t>
            </a:r>
          </a:p>
          <a:p>
            <a:pPr algn="ctr"/>
            <a:r>
              <a:rPr lang="hr-HR" sz="4000" b="1" dirty="0"/>
              <a:t>DA SJEME RIJEČI BOŽJE </a:t>
            </a:r>
            <a:br>
              <a:rPr lang="hr-HR" sz="4000" b="1" dirty="0"/>
            </a:br>
            <a:r>
              <a:rPr lang="hr-HR" sz="4000" b="1" dirty="0"/>
              <a:t>URODI STOSTRUKO. :/</a:t>
            </a:r>
          </a:p>
        </p:txBody>
      </p:sp>
    </p:spTree>
    <p:extLst>
      <p:ext uri="{BB962C8B-B14F-4D97-AF65-F5344CB8AC3E}">
        <p14:creationId xmlns:p14="http://schemas.microsoft.com/office/powerpoint/2010/main" val="378418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F1D70140-9E23-4535-9F8E-4C9004A457F0}"/>
              </a:ext>
            </a:extLst>
          </p:cNvPr>
          <p:cNvSpPr txBox="1"/>
          <p:nvPr/>
        </p:nvSpPr>
        <p:spPr>
          <a:xfrm>
            <a:off x="224117" y="654440"/>
            <a:ext cx="11743766" cy="5632311"/>
          </a:xfrm>
          <a:prstGeom prst="rect">
            <a:avLst/>
          </a:prstGeom>
          <a:noFill/>
        </p:spPr>
        <p:txBody>
          <a:bodyPr wrap="square">
            <a:spAutoFit/>
          </a:bodyPr>
          <a:lstStyle/>
          <a:p>
            <a:pPr algn="ctr"/>
            <a:r>
              <a:rPr lang="hr-HR" sz="4000" b="1" i="0" dirty="0">
                <a:effectLst/>
                <a:latin typeface="Calibri" panose="020F0502020204030204" pitchFamily="34" charset="0"/>
              </a:rPr>
              <a:t>Ne daj da trnje ovoga svijeta, </a:t>
            </a:r>
            <a:br>
              <a:rPr lang="hr-HR" sz="4000" b="1" i="0" dirty="0">
                <a:effectLst/>
                <a:latin typeface="Calibri" panose="020F0502020204030204" pitchFamily="34" charset="0"/>
              </a:rPr>
            </a:br>
            <a:r>
              <a:rPr lang="hr-HR" sz="4000" b="1" i="0" dirty="0">
                <a:effectLst/>
                <a:latin typeface="Calibri" panose="020F0502020204030204" pitchFamily="34" charset="0"/>
              </a:rPr>
              <a:t>ne daj da strasti i brige života, </a:t>
            </a:r>
            <a:br>
              <a:rPr lang="hr-HR" sz="4000" b="1" i="0" dirty="0">
                <a:effectLst/>
                <a:latin typeface="Calibri" panose="020F0502020204030204" pitchFamily="34" charset="0"/>
              </a:rPr>
            </a:br>
            <a:r>
              <a:rPr lang="hr-HR" sz="4000" b="1" i="0" dirty="0">
                <a:effectLst/>
                <a:latin typeface="Calibri" panose="020F0502020204030204" pitchFamily="34" charset="0"/>
              </a:rPr>
              <a:t>sjeme – riječ Božju, </a:t>
            </a:r>
            <a:br>
              <a:rPr lang="hr-HR" sz="4000" b="1" i="0" dirty="0">
                <a:effectLst/>
                <a:latin typeface="Calibri" panose="020F0502020204030204" pitchFamily="34" charset="0"/>
              </a:rPr>
            </a:br>
            <a:r>
              <a:rPr lang="hr-HR" sz="4000" b="1" i="0" dirty="0">
                <a:effectLst/>
                <a:latin typeface="Calibri" panose="020F0502020204030204" pitchFamily="34" charset="0"/>
              </a:rPr>
              <a:t>u tebi uguše.</a:t>
            </a:r>
          </a:p>
          <a:p>
            <a:pPr algn="ctr"/>
            <a:endParaRPr lang="hr-HR" sz="4000" b="1" dirty="0"/>
          </a:p>
          <a:p>
            <a:pPr algn="ctr"/>
            <a:r>
              <a:rPr lang="hr-HR" sz="4000" b="1" dirty="0"/>
              <a:t>/: PRIPREMI SRCE SVOJE </a:t>
            </a:r>
            <a:br>
              <a:rPr lang="hr-HR" sz="4000" b="1" dirty="0"/>
            </a:br>
            <a:r>
              <a:rPr lang="hr-HR" sz="4000" b="1" dirty="0"/>
              <a:t>DA BUDE PLODNO TLO,</a:t>
            </a:r>
          </a:p>
          <a:p>
            <a:pPr algn="ctr"/>
            <a:r>
              <a:rPr lang="hr-HR" sz="4000" b="1" dirty="0"/>
              <a:t>DA SJEME RIJEČI BOŽJE </a:t>
            </a:r>
            <a:br>
              <a:rPr lang="hr-HR" sz="4000" b="1" dirty="0"/>
            </a:br>
            <a:r>
              <a:rPr lang="hr-HR" sz="4000" b="1" dirty="0"/>
              <a:t>URODI STOSTRUKO. :/</a:t>
            </a:r>
          </a:p>
        </p:txBody>
      </p:sp>
    </p:spTree>
    <p:extLst>
      <p:ext uri="{BB962C8B-B14F-4D97-AF65-F5344CB8AC3E}">
        <p14:creationId xmlns:p14="http://schemas.microsoft.com/office/powerpoint/2010/main" val="258741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F1D70140-9E23-4535-9F8E-4C9004A457F0}"/>
              </a:ext>
            </a:extLst>
          </p:cNvPr>
          <p:cNvSpPr txBox="1"/>
          <p:nvPr/>
        </p:nvSpPr>
        <p:spPr>
          <a:xfrm>
            <a:off x="224117" y="762017"/>
            <a:ext cx="11743766" cy="5632311"/>
          </a:xfrm>
          <a:prstGeom prst="rect">
            <a:avLst/>
          </a:prstGeom>
          <a:noFill/>
        </p:spPr>
        <p:txBody>
          <a:bodyPr wrap="square">
            <a:spAutoFit/>
          </a:bodyPr>
          <a:lstStyle/>
          <a:p>
            <a:pPr algn="ctr"/>
            <a:r>
              <a:rPr lang="hr-HR" sz="4000" b="1" i="0" dirty="0">
                <a:effectLst/>
                <a:latin typeface="Calibri" panose="020F0502020204030204" pitchFamily="34" charset="0"/>
              </a:rPr>
              <a:t>Jednom kad dođe vrijeme žetve, </a:t>
            </a:r>
            <a:br>
              <a:rPr lang="hr-HR" sz="4000" b="1" i="0" dirty="0">
                <a:effectLst/>
                <a:latin typeface="Calibri" panose="020F0502020204030204" pitchFamily="34" charset="0"/>
              </a:rPr>
            </a:br>
            <a:r>
              <a:rPr lang="hr-HR" sz="4000" b="1" dirty="0">
                <a:latin typeface="Calibri" panose="020F0502020204030204" pitchFamily="34" charset="0"/>
              </a:rPr>
              <a:t>I</a:t>
            </a:r>
            <a:r>
              <a:rPr lang="hr-HR" sz="4000" b="1" i="0" dirty="0">
                <a:effectLst/>
                <a:latin typeface="Calibri" panose="020F0502020204030204" pitchFamily="34" charset="0"/>
              </a:rPr>
              <a:t>sus će dati da resi ti čelo, </a:t>
            </a:r>
            <a:br>
              <a:rPr lang="hr-HR" sz="4000" b="1" i="0" dirty="0">
                <a:effectLst/>
                <a:latin typeface="Calibri" panose="020F0502020204030204" pitchFamily="34" charset="0"/>
              </a:rPr>
            </a:br>
            <a:r>
              <a:rPr lang="hr-HR" sz="4000" b="1" i="0" dirty="0">
                <a:effectLst/>
                <a:latin typeface="Calibri" panose="020F0502020204030204" pitchFamily="34" charset="0"/>
              </a:rPr>
              <a:t>neuveli vijenac </a:t>
            </a:r>
            <a:br>
              <a:rPr lang="hr-HR" sz="4000" b="1" i="0" dirty="0">
                <a:effectLst/>
                <a:latin typeface="Calibri" panose="020F0502020204030204" pitchFamily="34" charset="0"/>
              </a:rPr>
            </a:br>
            <a:r>
              <a:rPr lang="hr-HR" sz="4000" b="1" i="0" dirty="0">
                <a:effectLst/>
                <a:latin typeface="Calibri" panose="020F0502020204030204" pitchFamily="34" charset="0"/>
              </a:rPr>
              <a:t>nebeske žitnice.</a:t>
            </a:r>
          </a:p>
          <a:p>
            <a:pPr algn="ctr"/>
            <a:endParaRPr lang="hr-HR" sz="4000" b="1" dirty="0"/>
          </a:p>
          <a:p>
            <a:pPr algn="ctr"/>
            <a:r>
              <a:rPr lang="hr-HR" sz="4000" b="1" dirty="0"/>
              <a:t>/: PRIPREMI SRCE SVOJE </a:t>
            </a:r>
            <a:br>
              <a:rPr lang="hr-HR" sz="4000" b="1" dirty="0"/>
            </a:br>
            <a:r>
              <a:rPr lang="hr-HR" sz="4000" b="1" dirty="0"/>
              <a:t>DA BUDE PLODNO TLO,</a:t>
            </a:r>
          </a:p>
          <a:p>
            <a:pPr algn="ctr"/>
            <a:r>
              <a:rPr lang="hr-HR" sz="4000" b="1" dirty="0"/>
              <a:t>DA SJEME RIJEČI BOŽJE </a:t>
            </a:r>
            <a:br>
              <a:rPr lang="hr-HR" sz="4000" b="1" dirty="0"/>
            </a:br>
            <a:r>
              <a:rPr lang="hr-HR" sz="4000" b="1" dirty="0"/>
              <a:t>URODI STOSTRUKO. :/</a:t>
            </a:r>
          </a:p>
        </p:txBody>
      </p:sp>
    </p:spTree>
    <p:extLst>
      <p:ext uri="{BB962C8B-B14F-4D97-AF65-F5344CB8AC3E}">
        <p14:creationId xmlns:p14="http://schemas.microsoft.com/office/powerpoint/2010/main" val="41646371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1779</Words>
  <Application>Microsoft Office PowerPoint</Application>
  <PresentationFormat>Široki zaslon</PresentationFormat>
  <Paragraphs>127</Paragraphs>
  <Slides>29</Slides>
  <Notes>16</Notes>
  <HiddenSlides>0</HiddenSlides>
  <MMClips>0</MMClips>
  <ScaleCrop>false</ScaleCrop>
  <HeadingPairs>
    <vt:vector size="8" baseType="variant">
      <vt:variant>
        <vt:lpstr>Korišteni fontovi</vt:lpstr>
      </vt:variant>
      <vt:variant>
        <vt:i4>8</vt:i4>
      </vt:variant>
      <vt:variant>
        <vt:lpstr>Tema</vt:lpstr>
      </vt:variant>
      <vt:variant>
        <vt:i4>1</vt:i4>
      </vt:variant>
      <vt:variant>
        <vt:lpstr>Uloženi OLE poslužitelji</vt:lpstr>
      </vt:variant>
      <vt:variant>
        <vt:i4>1</vt:i4>
      </vt:variant>
      <vt:variant>
        <vt:lpstr>Naslovi slajdova</vt:lpstr>
      </vt:variant>
      <vt:variant>
        <vt:i4>29</vt:i4>
      </vt:variant>
    </vt:vector>
  </HeadingPairs>
  <TitlesOfParts>
    <vt:vector size="39" baseType="lpstr">
      <vt:lpstr>Arial</vt:lpstr>
      <vt:lpstr>Avenir</vt:lpstr>
      <vt:lpstr>Book Antiqua</vt:lpstr>
      <vt:lpstr>Calibri</vt:lpstr>
      <vt:lpstr>Helvetica Neue</vt:lpstr>
      <vt:lpstr>Helvetica Neue Light</vt:lpstr>
      <vt:lpstr>Tahoma</vt:lpstr>
      <vt:lpstr>Times New Roman</vt:lpstr>
      <vt:lpstr>Simple Light</vt:lpstr>
      <vt:lpstr>Acrobat Document</vt:lpstr>
      <vt:lpstr>PowerPoint prezentacija</vt:lpstr>
      <vt:lpstr>Za sinodalnu Crkvu: Zajedništvo, sudjelovanje, poslanje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Drugo sinodska rasprava u župnoj zajednici: Slušaj! Govori jasno! Dijalogiziraj!</vt:lpstr>
      <vt:lpstr>SLUŠAJ</vt:lpstr>
      <vt:lpstr>GOVORI JASNO</vt:lpstr>
      <vt:lpstr>DIJALOGIZIAJ</vt:lpstr>
      <vt:lpstr>NAČELO KRŠĆANSKOG RAZLUČIVANJA</vt:lpstr>
      <vt:lpstr>PowerPoint prezentacija</vt:lpstr>
      <vt:lpstr>PowerPoint prezentacija</vt:lpstr>
      <vt:lpstr>Drugo sinodska rasprava u župnoj zajednici: Slušaj! Govori jasno! Dijalogiziraj!</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Anita</dc:creator>
  <cp:lastModifiedBy>Tajnik varaždinskog biskupa</cp:lastModifiedBy>
  <cp:revision>11</cp:revision>
  <dcterms:created xsi:type="dcterms:W3CDTF">2022-01-24T19:49:29Z</dcterms:created>
  <dcterms:modified xsi:type="dcterms:W3CDTF">2022-02-24T15:24:45Z</dcterms:modified>
</cp:coreProperties>
</file>